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Poppins"/>
      <p:regular r:id="rId38"/>
      <p:bold r:id="rId39"/>
      <p:italic r:id="rId40"/>
      <p:boldItalic r:id="rId41"/>
    </p:embeddedFont>
    <p:embeddedFont>
      <p:font typeface="Nanum Gothic"/>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iAEkgdR5LmyIApRiY1p1xDGv6Z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9E64F7-E7EB-41B8-8AFE-DC8E49D5C3A0}">
  <a:tblStyle styleId="{E49E64F7-E7EB-41B8-8AFE-DC8E49D5C3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20" Type="http://schemas.openxmlformats.org/officeDocument/2006/relationships/slide" Target="slides/slide15.xml"/><Relationship Id="rId42" Type="http://schemas.openxmlformats.org/officeDocument/2006/relationships/font" Target="fonts/NanumGothic-regular.fntdata"/><Relationship Id="rId41" Type="http://schemas.openxmlformats.org/officeDocument/2006/relationships/font" Target="fonts/Poppins-boldItalic.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NanumGothic-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Poppins-bold.fntdata"/><Relationship Id="rId16" Type="http://schemas.openxmlformats.org/officeDocument/2006/relationships/slide" Target="slides/slide11.xml"/><Relationship Id="rId38" Type="http://schemas.openxmlformats.org/officeDocument/2006/relationships/font" Target="fonts/Poppi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af334893d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34af334893d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4b9f7a18b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34b9f7a18be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4b14cddff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34b14cddff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4b14cddff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34b14cddff4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4b14cddff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34b14cddff4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4af33489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4af33489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begin with an overview of our approach.We implemented a Faster-RCNN model using Detectron2, specifically using the ResNeXt-101-32x8d backbone combined with a Feature Pyramid Network. This allowed us to extract strong multi-scale features — which is particularly important in medical imaging, where fractures can be small and subtle. Our dataset consisted of X-ray images annotated in the COCO format. All images were resized to 512 by 512 pixels, both for consistency and to reduce GPU load during training. We made sure to scale the bounding boxes accordingly to preserve label accuracy. To handle preprocessing and augmentation cleanly, we created a custom PyTorch dataset class. This allowed us to integrate augmentations seamlessly during training and retain full control over the input pipeline. We used the Albumentations library, which is optimized for image augmentation. Our training pipeline included a combination of horizontal flips, random brightness/contrast, rotations, and scaling — all designed to simulate variability in real-world X-ray imaging, such as different lighting conditions or patient orientations.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4af33489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4af33489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let’s move into how we configured the model using Detectron2’s modular pipeline. We started by registering our dataset using the function register_coco_instances() — this let Detectron2 know where to find our images and annotations for both the training and validation sets. Then we imported a pretrained config from Detectron2’s model zoo: COCO-Detection/faster_rcnn_ResNeXt-101-32x8d-FPN_3x.yaml. This config already includes sensible defaults like anchor sizes, learning rates, and the structure of the Region Proposal Network, which we fine-tuned to our dataset. We trained the model for 3000 iterations using Detectron2’s DefaultTrainer. This took care of data loading, augmentation, logging, optimization, and checkpointing. To monitor the model’s performance, we used TensorBoard, which logged metrics like total loss, classification loss, and bounding box regression loss. This made it easy to visualize and debug training in real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4af334893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4af334893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shows some of the actual predictions made by our trained model on the validation set. Each image highlights predicted bounding boxes with their corresponding class labels and confidence scores. The model was able to detect: Forearm fractures with 88% confidence, Shoulder fractures at 86% and 88%, and A fingers-positive case with 81%. These results show that the model can accurately detect larger and clearer fractures, especially when the contrast in the X-ray is high or when the bone structure is well isolated. However, we also noticed a few missed detections, especially for elbow and wrist areas. These subtle fractures were either completely missed or fell below the confidence threshold. This may be due to underrepresentation in the dataset or the model being overly conservative in cases of ambiguity.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4af33489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4af33489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the training loss curve, logged via TensorBoard. At the start of training, the total loss dropped very rapidly within the first 500 iterations. This tells us the model learned basic spatial and class separation patterns very quickly. Between 500 to 2000 iterations, the loss continued to stabilize and fluctuate within a tighter range, which is typical of a model that is converging and refining its predictions. However, we did observe some minor oscillations after iteration 2500. This could be early signs of overfitting, where the model starts to memorize patterns in the training set instead of generalizing. That said, the final loss values stayed in a reasonable band, and the model did not collapse — so we considered the training run successful and stopped it at 3000 iterations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4af334893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4af334893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let’s look at how the model performed quantitatively. We evaluated it using COCO-style metrics, which include mean Average Precision at different Intersection over Union thresholds. The model achieved: A mAP@0.5 of about 0.34, which reflects reasonable accuracy for bounding box overlap, And a more stringent mAP@0.5–0.95 of around 0.10, highlighting room for improvement in tight localization. Looking at the confusion matrix, we can see that the model performs well for certain classes like humerus and wrist positive, but struggles to distinguish shoulder from forearm fractures. This makes sense anatomically, as those regions can be similar in appearance. The precision-recall curves further support this observation: Shoulder fracture had the highest AP at 0.437, Elbow had very low AP at just 0.033, Wrist was also weak at 0.098. These results tell us that the model is quite precise when it makes a detection, but it’s not great at catching all positives — especially for subtle or ambiguous fractures. So going forward, we’re planning to: Increase the number of training examples for rare classes, Experiment with class-aware augmentation or focal loss, and Explore transformer-based detection methods like DETR, which may perform better on small object detection in medical settings.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4b8364a04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4b8364a0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let’s look at how the model performed quantitatively. We evaluated it using COCO-style metrics, which include mean Average Precision at different Intersection over Union thresholds. The model achieved: A mAP@0.5 of about 0.34, which reflects reasonable accuracy for bounding box overlap, And a more stringent mAP@0.5–0.95 of around 0.10, highlighting room for improvement in tight localization. Looking at the confusion matrix, we can see that the model performs well for certain classes like humerus and wrist positive, but struggles to distinguish shoulder from forearm fractures. This makes sense anatomically, as those regions can be similar in appearance. The precision-recall curves further support this observation: Shoulder fracture had the highest AP at 0.437, Elbow had very low AP at just 0.033, Wrist was also weak at 0.098. These results tell us that the model is quite precise when it makes a detection, but it’s not great at catching all positives — especially for subtle or ambiguous fractures. So going forward, we’re planning to: Increase the number of training examples for rare classes, Experiment with class-aware augmentation or focal loss, and Explore transformer-based detection methods like DETR, which may perform better on small object detection in medical settings.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4b8364a0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34b8364a0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b9f7a18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4b9f7a18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begin with an overview of our approach.We implemented a Faster-RCNN model using Detectron2, specifically using the ResNeXt-101-32x8d backbone combined with a Feature Pyramid Network. This allowed us to extract strong multi-scale features — which is particularly important in medical imaging, where fractures can be small and subtle. Our dataset consisted of X-ray images annotated in the COCO format. All images were resized to 512 by 512 pixels, both for consistency and to reduce GPU load during training. We made sure to scale the bounding boxes accordingly to preserve label accuracy. To handle preprocessing and augmentation cleanly, we created a custom PyTorch dataset class. This allowed us to integrate augmentations seamlessly during training and retain full control over the input pipeline. We used the Albumentations library, which is optimized for image augmentation. Our training pipeline included a combination of horizontal flips, random brightness/contrast, rotations, and scaling — all designed to simulate variability in real-world X-ray imaging, such as different lighting conditions or patient orientations.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4af33489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34af334893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af334893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34af334893d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b8364a04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34b8364a04d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af334893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34af334893d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8.png"/><Relationship Id="rId6"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9.png"/><Relationship Id="rId4" Type="http://schemas.openxmlformats.org/officeDocument/2006/relationships/image" Target="../media/image5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33.png"/><Relationship Id="rId7"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2"/>
          <p:cNvSpPr txBox="1"/>
          <p:nvPr>
            <p:ph type="ctrTitle"/>
          </p:nvPr>
        </p:nvSpPr>
        <p:spPr>
          <a:xfrm>
            <a:off x="1238100" y="1448740"/>
            <a:ext cx="6667800" cy="175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5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42"/>
          <p:cNvSpPr txBox="1"/>
          <p:nvPr>
            <p:ph idx="1" type="subTitle"/>
          </p:nvPr>
        </p:nvSpPr>
        <p:spPr>
          <a:xfrm>
            <a:off x="2307675" y="3333588"/>
            <a:ext cx="45288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42"/>
          <p:cNvGrpSpPr/>
          <p:nvPr/>
        </p:nvGrpSpPr>
        <p:grpSpPr>
          <a:xfrm>
            <a:off x="-1" y="1"/>
            <a:ext cx="9144004" cy="5139798"/>
            <a:chOff x="-1" y="1"/>
            <a:chExt cx="9144004" cy="5139798"/>
          </a:xfrm>
        </p:grpSpPr>
        <p:pic>
          <p:nvPicPr>
            <p:cNvPr id="12" name="Google Shape;12;p42"/>
            <p:cNvPicPr preferRelativeResize="0"/>
            <p:nvPr/>
          </p:nvPicPr>
          <p:blipFill rotWithShape="1">
            <a:blip r:embed="rId2">
              <a:alphaModFix/>
            </a:blip>
            <a:srcRect b="0" l="0" r="0" t="22636"/>
            <a:stretch/>
          </p:blipFill>
          <p:spPr>
            <a:xfrm>
              <a:off x="-1" y="1"/>
              <a:ext cx="1789952" cy="1384750"/>
            </a:xfrm>
            <a:prstGeom prst="rect">
              <a:avLst/>
            </a:prstGeom>
            <a:noFill/>
            <a:ln>
              <a:noFill/>
            </a:ln>
          </p:spPr>
        </p:pic>
        <p:pic>
          <p:nvPicPr>
            <p:cNvPr id="13" name="Google Shape;13;p42"/>
            <p:cNvPicPr preferRelativeResize="0"/>
            <p:nvPr/>
          </p:nvPicPr>
          <p:blipFill rotWithShape="1">
            <a:blip r:embed="rId3">
              <a:alphaModFix/>
            </a:blip>
            <a:srcRect b="0" l="0" r="9147" t="0"/>
            <a:stretch/>
          </p:blipFill>
          <p:spPr>
            <a:xfrm rot="-9">
              <a:off x="7236525" y="3292128"/>
              <a:ext cx="1907476" cy="1640320"/>
            </a:xfrm>
            <a:prstGeom prst="rect">
              <a:avLst/>
            </a:prstGeom>
            <a:noFill/>
            <a:ln>
              <a:noFill/>
            </a:ln>
          </p:spPr>
        </p:pic>
        <p:pic>
          <p:nvPicPr>
            <p:cNvPr id="14" name="Google Shape;14;p42"/>
            <p:cNvPicPr preferRelativeResize="0"/>
            <p:nvPr/>
          </p:nvPicPr>
          <p:blipFill rotWithShape="1">
            <a:blip r:embed="rId4">
              <a:alphaModFix/>
            </a:blip>
            <a:srcRect b="0" l="0" r="0" t="0"/>
            <a:stretch/>
          </p:blipFill>
          <p:spPr>
            <a:xfrm>
              <a:off x="5909500" y="455925"/>
              <a:ext cx="2147052" cy="659425"/>
            </a:xfrm>
            <a:prstGeom prst="rect">
              <a:avLst/>
            </a:prstGeom>
            <a:noFill/>
            <a:ln>
              <a:noFill/>
            </a:ln>
          </p:spPr>
        </p:pic>
        <p:pic>
          <p:nvPicPr>
            <p:cNvPr id="15" name="Google Shape;15;p42"/>
            <p:cNvPicPr preferRelativeResize="0"/>
            <p:nvPr/>
          </p:nvPicPr>
          <p:blipFill rotWithShape="1">
            <a:blip r:embed="rId5">
              <a:alphaModFix/>
            </a:blip>
            <a:srcRect b="0" l="1325" r="25856" t="0"/>
            <a:stretch/>
          </p:blipFill>
          <p:spPr>
            <a:xfrm rot="5400000">
              <a:off x="281740" y="3326838"/>
              <a:ext cx="1531223" cy="2094698"/>
            </a:xfrm>
            <a:prstGeom prst="rect">
              <a:avLst/>
            </a:prstGeom>
            <a:noFill/>
            <a:ln>
              <a:noFill/>
            </a:ln>
          </p:spPr>
        </p:pic>
        <p:pic>
          <p:nvPicPr>
            <p:cNvPr id="16" name="Google Shape;16;p42"/>
            <p:cNvPicPr preferRelativeResize="0"/>
            <p:nvPr/>
          </p:nvPicPr>
          <p:blipFill rotWithShape="1">
            <a:blip r:embed="rId6">
              <a:alphaModFix/>
            </a:blip>
            <a:srcRect b="0" l="0" r="0" t="0"/>
            <a:stretch/>
          </p:blipFill>
          <p:spPr>
            <a:xfrm rot="5400000">
              <a:off x="-289875" y="3409775"/>
              <a:ext cx="2147052" cy="65942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51"/>
          <p:cNvSpPr txBox="1"/>
          <p:nvPr>
            <p:ph hasCustomPrompt="1" type="title"/>
          </p:nvPr>
        </p:nvSpPr>
        <p:spPr>
          <a:xfrm>
            <a:off x="1284000" y="1852400"/>
            <a:ext cx="6576000" cy="112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01" name="Google Shape;101;p51"/>
          <p:cNvSpPr txBox="1"/>
          <p:nvPr>
            <p:ph idx="1" type="subTitle"/>
          </p:nvPr>
        </p:nvSpPr>
        <p:spPr>
          <a:xfrm>
            <a:off x="1558650" y="3088400"/>
            <a:ext cx="60267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102" name="Google Shape;102;p51"/>
          <p:cNvPicPr preferRelativeResize="0"/>
          <p:nvPr/>
        </p:nvPicPr>
        <p:blipFill rotWithShape="1">
          <a:blip r:embed="rId2">
            <a:alphaModFix/>
          </a:blip>
          <a:srcRect b="0" l="2613" r="13352" t="0"/>
          <a:stretch/>
        </p:blipFill>
        <p:spPr>
          <a:xfrm rot="10799991">
            <a:off x="-156675" y="3503165"/>
            <a:ext cx="1907476" cy="1640321"/>
          </a:xfrm>
          <a:prstGeom prst="rect">
            <a:avLst/>
          </a:prstGeom>
          <a:noFill/>
          <a:ln>
            <a:noFill/>
          </a:ln>
        </p:spPr>
      </p:pic>
      <p:pic>
        <p:nvPicPr>
          <p:cNvPr id="103" name="Google Shape;103;p51"/>
          <p:cNvPicPr preferRelativeResize="0"/>
          <p:nvPr/>
        </p:nvPicPr>
        <p:blipFill rotWithShape="1">
          <a:blip r:embed="rId3">
            <a:alphaModFix/>
          </a:blip>
          <a:srcRect b="0" l="0" r="0" t="25964"/>
          <a:stretch/>
        </p:blipFill>
        <p:spPr>
          <a:xfrm rot="5400000">
            <a:off x="7369727" y="310399"/>
            <a:ext cx="2047176" cy="1509727"/>
          </a:xfrm>
          <a:prstGeom prst="rect">
            <a:avLst/>
          </a:prstGeom>
          <a:noFill/>
          <a:ln>
            <a:noFill/>
          </a:ln>
        </p:spPr>
      </p:pic>
      <p:pic>
        <p:nvPicPr>
          <p:cNvPr id="104" name="Google Shape;104;p51"/>
          <p:cNvPicPr preferRelativeResize="0"/>
          <p:nvPr/>
        </p:nvPicPr>
        <p:blipFill rotWithShape="1">
          <a:blip r:embed="rId4">
            <a:alphaModFix/>
          </a:blip>
          <a:srcRect b="21985" l="0" r="0" t="12029"/>
          <a:stretch/>
        </p:blipFill>
        <p:spPr>
          <a:xfrm flipH="1" rot="-5400000">
            <a:off x="7669450" y="3206550"/>
            <a:ext cx="1789952" cy="1181102"/>
          </a:xfrm>
          <a:prstGeom prst="rect">
            <a:avLst/>
          </a:prstGeom>
          <a:noFill/>
          <a:ln>
            <a:noFill/>
          </a:ln>
        </p:spPr>
      </p:pic>
      <p:pic>
        <p:nvPicPr>
          <p:cNvPr id="105" name="Google Shape;105;p51"/>
          <p:cNvPicPr preferRelativeResize="0"/>
          <p:nvPr/>
        </p:nvPicPr>
        <p:blipFill rotWithShape="1">
          <a:blip r:embed="rId5">
            <a:alphaModFix/>
          </a:blip>
          <a:srcRect b="0" l="0" r="0" t="0"/>
          <a:stretch/>
        </p:blipFill>
        <p:spPr>
          <a:xfrm flipH="1">
            <a:off x="7001125" y="4314163"/>
            <a:ext cx="2147052" cy="659425"/>
          </a:xfrm>
          <a:prstGeom prst="rect">
            <a:avLst/>
          </a:prstGeom>
          <a:noFill/>
          <a:ln>
            <a:noFill/>
          </a:ln>
        </p:spPr>
      </p:pic>
      <p:pic>
        <p:nvPicPr>
          <p:cNvPr id="106" name="Google Shape;106;p51"/>
          <p:cNvPicPr preferRelativeResize="0"/>
          <p:nvPr/>
        </p:nvPicPr>
        <p:blipFill rotWithShape="1">
          <a:blip r:embed="rId6">
            <a:alphaModFix/>
          </a:blip>
          <a:srcRect b="0" l="11696" r="11697" t="0"/>
          <a:stretch/>
        </p:blipFill>
        <p:spPr>
          <a:xfrm rot="5400000">
            <a:off x="-24451" y="346498"/>
            <a:ext cx="1755377" cy="11457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5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id="109" name="Google Shape;109;p52"/>
          <p:cNvPicPr preferRelativeResize="0"/>
          <p:nvPr/>
        </p:nvPicPr>
        <p:blipFill rotWithShape="1">
          <a:blip r:embed="rId2">
            <a:alphaModFix/>
          </a:blip>
          <a:srcRect b="0" l="2722" r="2731" t="0"/>
          <a:stretch/>
        </p:blipFill>
        <p:spPr>
          <a:xfrm>
            <a:off x="7380953" y="4497525"/>
            <a:ext cx="1763046" cy="572700"/>
          </a:xfrm>
          <a:prstGeom prst="rect">
            <a:avLst/>
          </a:prstGeom>
          <a:noFill/>
          <a:ln>
            <a:noFill/>
          </a:ln>
        </p:spPr>
      </p:pic>
      <p:pic>
        <p:nvPicPr>
          <p:cNvPr id="110" name="Google Shape;110;p52"/>
          <p:cNvPicPr preferRelativeResize="0"/>
          <p:nvPr/>
        </p:nvPicPr>
        <p:blipFill rotWithShape="1">
          <a:blip r:embed="rId3">
            <a:alphaModFix/>
          </a:blip>
          <a:srcRect b="0" l="11696" r="11697" t="0"/>
          <a:stretch/>
        </p:blipFill>
        <p:spPr>
          <a:xfrm>
            <a:off x="0" y="0"/>
            <a:ext cx="1461202" cy="9537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1_1">
    <p:spTree>
      <p:nvGrpSpPr>
        <p:cNvPr id="111" name="Shape 111"/>
        <p:cNvGrpSpPr/>
        <p:nvPr/>
      </p:nvGrpSpPr>
      <p:grpSpPr>
        <a:xfrm>
          <a:off x="0" y="0"/>
          <a:ext cx="0" cy="0"/>
          <a:chOff x="0" y="0"/>
          <a:chExt cx="0" cy="0"/>
        </a:xfrm>
      </p:grpSpPr>
      <p:sp>
        <p:nvSpPr>
          <p:cNvPr id="112" name="Google Shape;112;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id="113" name="Google Shape;113;p53"/>
          <p:cNvPicPr preferRelativeResize="0"/>
          <p:nvPr/>
        </p:nvPicPr>
        <p:blipFill rotWithShape="1">
          <a:blip r:embed="rId2">
            <a:alphaModFix/>
          </a:blip>
          <a:srcRect b="-6378" l="4702" r="4693" t="29336"/>
          <a:stretch/>
        </p:blipFill>
        <p:spPr>
          <a:xfrm flipH="1" rot="5400000">
            <a:off x="7906300" y="1477851"/>
            <a:ext cx="1697848" cy="777574"/>
          </a:xfrm>
          <a:prstGeom prst="rect">
            <a:avLst/>
          </a:prstGeom>
          <a:noFill/>
          <a:ln>
            <a:noFill/>
          </a:ln>
        </p:spPr>
      </p:pic>
      <p:pic>
        <p:nvPicPr>
          <p:cNvPr id="114" name="Google Shape;114;p53"/>
          <p:cNvPicPr preferRelativeResize="0"/>
          <p:nvPr/>
        </p:nvPicPr>
        <p:blipFill rotWithShape="1">
          <a:blip r:embed="rId3">
            <a:alphaModFix/>
          </a:blip>
          <a:srcRect b="10785" l="13208" r="2437" t="0"/>
          <a:stretch/>
        </p:blipFill>
        <p:spPr>
          <a:xfrm rot="-5400000">
            <a:off x="-447872" y="3037225"/>
            <a:ext cx="1763046" cy="572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15" name="Shape 115"/>
        <p:cNvGrpSpPr/>
        <p:nvPr/>
      </p:nvGrpSpPr>
      <p:grpSpPr>
        <a:xfrm>
          <a:off x="0" y="0"/>
          <a:ext cx="0" cy="0"/>
          <a:chOff x="0" y="0"/>
          <a:chExt cx="0" cy="0"/>
        </a:xfrm>
      </p:grpSpPr>
      <p:sp>
        <p:nvSpPr>
          <p:cNvPr id="116" name="Google Shape;116;p54"/>
          <p:cNvSpPr txBox="1"/>
          <p:nvPr>
            <p:ph type="title"/>
          </p:nvPr>
        </p:nvSpPr>
        <p:spPr>
          <a:xfrm>
            <a:off x="3951362" y="1815300"/>
            <a:ext cx="3644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17" name="Google Shape;117;p54"/>
          <p:cNvSpPr txBox="1"/>
          <p:nvPr>
            <p:ph idx="1" type="subTitle"/>
          </p:nvPr>
        </p:nvSpPr>
        <p:spPr>
          <a:xfrm>
            <a:off x="3951363" y="2388000"/>
            <a:ext cx="3644400" cy="9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1_1_1_1">
    <p:spTree>
      <p:nvGrpSpPr>
        <p:cNvPr id="118" name="Shape 118"/>
        <p:cNvGrpSpPr/>
        <p:nvPr/>
      </p:nvGrpSpPr>
      <p:grpSpPr>
        <a:xfrm>
          <a:off x="0" y="0"/>
          <a:ext cx="0" cy="0"/>
          <a:chOff x="0" y="0"/>
          <a:chExt cx="0" cy="0"/>
        </a:xfrm>
      </p:grpSpPr>
      <p:sp>
        <p:nvSpPr>
          <p:cNvPr id="119" name="Google Shape;119;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id="120" name="Google Shape;120;p55"/>
          <p:cNvPicPr preferRelativeResize="0"/>
          <p:nvPr/>
        </p:nvPicPr>
        <p:blipFill rotWithShape="1">
          <a:blip r:embed="rId2">
            <a:alphaModFix/>
          </a:blip>
          <a:srcRect b="0" l="0" r="0" t="64002"/>
          <a:stretch/>
        </p:blipFill>
        <p:spPr>
          <a:xfrm rot="5400000">
            <a:off x="7769824" y="752900"/>
            <a:ext cx="2039726" cy="731376"/>
          </a:xfrm>
          <a:prstGeom prst="rect">
            <a:avLst/>
          </a:prstGeom>
          <a:noFill/>
          <a:ln>
            <a:noFill/>
          </a:ln>
        </p:spPr>
      </p:pic>
      <p:pic>
        <p:nvPicPr>
          <p:cNvPr id="121" name="Google Shape;121;p55"/>
          <p:cNvPicPr preferRelativeResize="0"/>
          <p:nvPr/>
        </p:nvPicPr>
        <p:blipFill rotWithShape="1">
          <a:blip r:embed="rId3">
            <a:alphaModFix/>
          </a:blip>
          <a:srcRect b="0" l="0" r="45651" t="10378"/>
          <a:stretch/>
        </p:blipFill>
        <p:spPr>
          <a:xfrm rot="10800000">
            <a:off x="25" y="3092472"/>
            <a:ext cx="633900" cy="204660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2" name="Shape 122"/>
        <p:cNvGrpSpPr/>
        <p:nvPr/>
      </p:nvGrpSpPr>
      <p:grpSpPr>
        <a:xfrm>
          <a:off x="0" y="0"/>
          <a:ext cx="0" cy="0"/>
          <a:chOff x="0" y="0"/>
          <a:chExt cx="0" cy="0"/>
        </a:xfrm>
      </p:grpSpPr>
      <p:sp>
        <p:nvSpPr>
          <p:cNvPr id="123" name="Google Shape;123;p56"/>
          <p:cNvSpPr txBox="1"/>
          <p:nvPr>
            <p:ph type="title"/>
          </p:nvPr>
        </p:nvSpPr>
        <p:spPr>
          <a:xfrm>
            <a:off x="2347938" y="540000"/>
            <a:ext cx="44481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4" name="Google Shape;124;p56"/>
          <p:cNvSpPr txBox="1"/>
          <p:nvPr>
            <p:ph idx="1" type="subTitle"/>
          </p:nvPr>
        </p:nvSpPr>
        <p:spPr>
          <a:xfrm>
            <a:off x="2347900" y="1598700"/>
            <a:ext cx="4448100" cy="13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5" name="Google Shape;125;p56"/>
          <p:cNvSpPr txBox="1"/>
          <p:nvPr/>
        </p:nvSpPr>
        <p:spPr>
          <a:xfrm>
            <a:off x="2347950" y="3645975"/>
            <a:ext cx="44481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Nanum Gothic"/>
                <a:ea typeface="Nanum Gothic"/>
                <a:cs typeface="Nanum Gothic"/>
                <a:sym typeface="Nanum Gothic"/>
              </a:rPr>
              <a:t>CREDITS:</a:t>
            </a:r>
            <a:r>
              <a:rPr b="0" i="0" lang="en" sz="1000" u="none" cap="none" strike="noStrike">
                <a:solidFill>
                  <a:schemeClr val="dk1"/>
                </a:solidFill>
                <a:latin typeface="Nanum Gothic"/>
                <a:ea typeface="Nanum Gothic"/>
                <a:cs typeface="Nanum Gothic"/>
                <a:sym typeface="Nanum Gothic"/>
              </a:rPr>
              <a:t> This presentation template was created by </a:t>
            </a:r>
            <a:r>
              <a:rPr b="1" i="0" lang="en" sz="1000" u="sng" cap="none" strike="noStrike">
                <a:solidFill>
                  <a:schemeClr val="dk1"/>
                </a:solidFill>
                <a:latin typeface="Nanum Gothic"/>
                <a:ea typeface="Nanum Gothic"/>
                <a:cs typeface="Nanum Gothic"/>
                <a:sym typeface="Nanum Gothic"/>
                <a:hlinkClick r:id="rId2">
                  <a:extLst>
                    <a:ext uri="{A12FA001-AC4F-418D-AE19-62706E023703}">
                      <ahyp:hlinkClr val="tx"/>
                    </a:ext>
                  </a:extLst>
                </a:hlinkClick>
              </a:rPr>
              <a:t>Slidesgo</a:t>
            </a:r>
            <a:r>
              <a:rPr b="0" i="0" lang="en" sz="1000" u="none" cap="none" strike="noStrike">
                <a:solidFill>
                  <a:schemeClr val="dk1"/>
                </a:solidFill>
                <a:latin typeface="Nanum Gothic"/>
                <a:ea typeface="Nanum Gothic"/>
                <a:cs typeface="Nanum Gothic"/>
                <a:sym typeface="Nanum Gothic"/>
              </a:rPr>
              <a:t>, and includes icons by </a:t>
            </a:r>
            <a:r>
              <a:rPr b="1" i="0" lang="en" sz="1000" u="sng" cap="none" strike="noStrike">
                <a:solidFill>
                  <a:schemeClr val="dk1"/>
                </a:solidFill>
                <a:latin typeface="Nanum Gothic"/>
                <a:ea typeface="Nanum Gothic"/>
                <a:cs typeface="Nanum Gothic"/>
                <a:sym typeface="Nanum Gothic"/>
                <a:hlinkClick r:id="rId3">
                  <a:extLst>
                    <a:ext uri="{A12FA001-AC4F-418D-AE19-62706E023703}">
                      <ahyp:hlinkClr val="tx"/>
                    </a:ext>
                  </a:extLst>
                </a:hlinkClick>
              </a:rPr>
              <a:t>Flaticon</a:t>
            </a:r>
            <a:r>
              <a:rPr b="0" i="0" lang="en" sz="1000" u="none" cap="none" strike="noStrike">
                <a:solidFill>
                  <a:schemeClr val="dk1"/>
                </a:solidFill>
                <a:latin typeface="Nanum Gothic"/>
                <a:ea typeface="Nanum Gothic"/>
                <a:cs typeface="Nanum Gothic"/>
                <a:sym typeface="Nanum Gothic"/>
              </a:rPr>
              <a:t>, and infographics &amp; images by </a:t>
            </a:r>
            <a:r>
              <a:rPr b="1" i="0" lang="en" sz="1000" u="sng" cap="none" strike="noStrike">
                <a:solidFill>
                  <a:schemeClr val="dk1"/>
                </a:solidFill>
                <a:latin typeface="Nanum Gothic"/>
                <a:ea typeface="Nanum Gothic"/>
                <a:cs typeface="Nanum Gothic"/>
                <a:sym typeface="Nanum Gothic"/>
                <a:hlinkClick r:id="rId4">
                  <a:extLst>
                    <a:ext uri="{A12FA001-AC4F-418D-AE19-62706E023703}">
                      <ahyp:hlinkClr val="tx"/>
                    </a:ext>
                  </a:extLst>
                </a:hlinkClick>
              </a:rPr>
              <a:t>Freepik</a:t>
            </a:r>
            <a:r>
              <a:rPr b="0" i="0" lang="en" sz="1000" u="sng" cap="none" strike="noStrike">
                <a:solidFill>
                  <a:schemeClr val="dk1"/>
                </a:solidFill>
                <a:latin typeface="Nanum Gothic"/>
                <a:ea typeface="Nanum Gothic"/>
                <a:cs typeface="Nanum Gothic"/>
                <a:sym typeface="Nanum Gothic"/>
              </a:rPr>
              <a:t> </a:t>
            </a:r>
            <a:endParaRPr b="1" i="0" sz="1000" u="sng" cap="none" strike="noStrike">
              <a:solidFill>
                <a:schemeClr val="dk1"/>
              </a:solidFill>
              <a:latin typeface="Nanum Gothic"/>
              <a:ea typeface="Nanum Gothic"/>
              <a:cs typeface="Nanum Gothic"/>
              <a:sym typeface="Nanum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26" name="Shape 126"/>
        <p:cNvGrpSpPr/>
        <p:nvPr/>
      </p:nvGrpSpPr>
      <p:grpSpPr>
        <a:xfrm>
          <a:off x="0" y="0"/>
          <a:ext cx="0" cy="0"/>
          <a:chOff x="0" y="0"/>
          <a:chExt cx="0" cy="0"/>
        </a:xfrm>
      </p:grpSpPr>
      <p:sp>
        <p:nvSpPr>
          <p:cNvPr id="127" name="Google Shape;127;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28" name="Google Shape;128;p57"/>
          <p:cNvSpPr txBox="1"/>
          <p:nvPr>
            <p:ph idx="1" type="body"/>
          </p:nvPr>
        </p:nvSpPr>
        <p:spPr>
          <a:xfrm>
            <a:off x="720000" y="1215750"/>
            <a:ext cx="7704000" cy="1362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a:lvl1pPr>
            <a:lvl2pPr indent="-304800" lvl="1" marL="914400" algn="l">
              <a:lnSpc>
                <a:spcPct val="100000"/>
              </a:lnSpc>
              <a:spcBef>
                <a:spcPts val="100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29" name="Shape 129"/>
        <p:cNvGrpSpPr/>
        <p:nvPr/>
      </p:nvGrpSpPr>
      <p:grpSpPr>
        <a:xfrm>
          <a:off x="0" y="0"/>
          <a:ext cx="0" cy="0"/>
          <a:chOff x="0" y="0"/>
          <a:chExt cx="0" cy="0"/>
        </a:xfrm>
      </p:grpSpPr>
      <p:sp>
        <p:nvSpPr>
          <p:cNvPr id="130" name="Google Shape;130;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1" name="Google Shape;131;p58"/>
          <p:cNvSpPr txBox="1"/>
          <p:nvPr>
            <p:ph idx="1" type="body"/>
          </p:nvPr>
        </p:nvSpPr>
        <p:spPr>
          <a:xfrm>
            <a:off x="720000" y="1215750"/>
            <a:ext cx="7704000" cy="1971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a:lvl1pPr>
            <a:lvl2pPr indent="-317500" lvl="1" marL="914400" algn="l">
              <a:lnSpc>
                <a:spcPct val="100000"/>
              </a:lnSpc>
              <a:spcBef>
                <a:spcPts val="1000"/>
              </a:spcBef>
              <a:spcAft>
                <a:spcPts val="0"/>
              </a:spcAft>
              <a:buClr>
                <a:schemeClr val="hlink"/>
              </a:buClr>
              <a:buSzPts val="1400"/>
              <a:buFont typeface="Anaheim"/>
              <a:buChar char="○"/>
              <a:defRPr/>
            </a:lvl2pPr>
            <a:lvl3pPr indent="-317500" lvl="2" marL="1371600" algn="l">
              <a:lnSpc>
                <a:spcPct val="100000"/>
              </a:lnSpc>
              <a:spcBef>
                <a:spcPts val="0"/>
              </a:spcBef>
              <a:spcAft>
                <a:spcPts val="0"/>
              </a:spcAft>
              <a:buClr>
                <a:schemeClr val="hlink"/>
              </a:buClr>
              <a:buSzPts val="1400"/>
              <a:buFont typeface="Anaheim"/>
              <a:buChar char="■"/>
              <a:defRPr/>
            </a:lvl3pPr>
            <a:lvl4pPr indent="-317500" lvl="3" marL="1828800" algn="l">
              <a:lnSpc>
                <a:spcPct val="100000"/>
              </a:lnSpc>
              <a:spcBef>
                <a:spcPts val="0"/>
              </a:spcBef>
              <a:spcAft>
                <a:spcPts val="0"/>
              </a:spcAft>
              <a:buClr>
                <a:schemeClr val="hlink"/>
              </a:buClr>
              <a:buSzPts val="1400"/>
              <a:buChar char="●"/>
              <a:defRPr/>
            </a:lvl4pPr>
            <a:lvl5pPr indent="-317500" lvl="4" marL="2286000" algn="l">
              <a:lnSpc>
                <a:spcPct val="100000"/>
              </a:lnSpc>
              <a:spcBef>
                <a:spcPts val="0"/>
              </a:spcBef>
              <a:spcAft>
                <a:spcPts val="0"/>
              </a:spcAft>
              <a:buClr>
                <a:schemeClr val="hlink"/>
              </a:buClr>
              <a:buSzPts val="1400"/>
              <a:buFont typeface="Anaheim"/>
              <a:buChar char="○"/>
              <a:defRPr/>
            </a:lvl5pPr>
            <a:lvl6pPr indent="-317500" lvl="5" marL="2743200" algn="l">
              <a:lnSpc>
                <a:spcPct val="100000"/>
              </a:lnSpc>
              <a:spcBef>
                <a:spcPts val="0"/>
              </a:spcBef>
              <a:spcAft>
                <a:spcPts val="0"/>
              </a:spcAft>
              <a:buClr>
                <a:schemeClr val="hlink"/>
              </a:buClr>
              <a:buSzPts val="1400"/>
              <a:buFont typeface="Anaheim"/>
              <a:buChar char="■"/>
              <a:defRPr/>
            </a:lvl6pPr>
            <a:lvl7pPr indent="-317500" lvl="6" marL="3200400" algn="l">
              <a:lnSpc>
                <a:spcPct val="100000"/>
              </a:lnSpc>
              <a:spcBef>
                <a:spcPts val="0"/>
              </a:spcBef>
              <a:spcAft>
                <a:spcPts val="0"/>
              </a:spcAft>
              <a:buClr>
                <a:schemeClr val="hlink"/>
              </a:buClr>
              <a:buSzPts val="1400"/>
              <a:buFont typeface="Anaheim"/>
              <a:buChar char="●"/>
              <a:defRPr/>
            </a:lvl7pPr>
            <a:lvl8pPr indent="-317500" lvl="7" marL="3657600" algn="l">
              <a:lnSpc>
                <a:spcPct val="100000"/>
              </a:lnSpc>
              <a:spcBef>
                <a:spcPts val="0"/>
              </a:spcBef>
              <a:spcAft>
                <a:spcPts val="0"/>
              </a:spcAft>
              <a:buClr>
                <a:schemeClr val="hlink"/>
              </a:buClr>
              <a:buSzPts val="1400"/>
              <a:buFont typeface="Anaheim"/>
              <a:buChar char="○"/>
              <a:defRPr/>
            </a:lvl8pPr>
            <a:lvl9pPr indent="-317500" lvl="8" marL="4114800" algn="l">
              <a:lnSpc>
                <a:spcPct val="100000"/>
              </a:lnSpc>
              <a:spcBef>
                <a:spcPts val="0"/>
              </a:spcBef>
              <a:spcAft>
                <a:spcPts val="0"/>
              </a:spcAft>
              <a:buClr>
                <a:schemeClr val="hlink"/>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2" name="Shape 132"/>
        <p:cNvGrpSpPr/>
        <p:nvPr/>
      </p:nvGrpSpPr>
      <p:grpSpPr>
        <a:xfrm>
          <a:off x="0" y="0"/>
          <a:ext cx="0" cy="0"/>
          <a:chOff x="0" y="0"/>
          <a:chExt cx="0" cy="0"/>
        </a:xfrm>
      </p:grpSpPr>
      <p:sp>
        <p:nvSpPr>
          <p:cNvPr id="133" name="Google Shape;133;p62"/>
          <p:cNvSpPr txBox="1"/>
          <p:nvPr>
            <p:ph type="title"/>
          </p:nvPr>
        </p:nvSpPr>
        <p:spPr>
          <a:xfrm>
            <a:off x="1305900" y="1555500"/>
            <a:ext cx="6532200" cy="20325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pic>
        <p:nvPicPr>
          <p:cNvPr id="134" name="Google Shape;134;p62"/>
          <p:cNvPicPr preferRelativeResize="0"/>
          <p:nvPr/>
        </p:nvPicPr>
        <p:blipFill rotWithShape="1">
          <a:blip r:embed="rId2">
            <a:alphaModFix/>
          </a:blip>
          <a:srcRect b="14864" l="19504" r="0" t="0"/>
          <a:stretch/>
        </p:blipFill>
        <p:spPr>
          <a:xfrm rot="5400000">
            <a:off x="-454650" y="595175"/>
            <a:ext cx="1763046" cy="572700"/>
          </a:xfrm>
          <a:prstGeom prst="rect">
            <a:avLst/>
          </a:prstGeom>
          <a:noFill/>
          <a:ln>
            <a:noFill/>
          </a:ln>
        </p:spPr>
      </p:pic>
      <p:pic>
        <p:nvPicPr>
          <p:cNvPr id="135" name="Google Shape;135;p62"/>
          <p:cNvPicPr preferRelativeResize="0"/>
          <p:nvPr/>
        </p:nvPicPr>
        <p:blipFill rotWithShape="1">
          <a:blip r:embed="rId3">
            <a:alphaModFix/>
          </a:blip>
          <a:srcRect b="7584" l="6096" r="13692" t="7575"/>
          <a:stretch/>
        </p:blipFill>
        <p:spPr>
          <a:xfrm rot="5400000">
            <a:off x="7835603" y="3975625"/>
            <a:ext cx="1763046" cy="572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sp>
        <p:nvSpPr>
          <p:cNvPr id="137" name="Google Shape;137;p63"/>
          <p:cNvSpPr txBox="1"/>
          <p:nvPr>
            <p:ph type="title"/>
          </p:nvPr>
        </p:nvSpPr>
        <p:spPr>
          <a:xfrm>
            <a:off x="1185300" y="1469900"/>
            <a:ext cx="6773400" cy="168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38" name="Google Shape;138;p63"/>
          <p:cNvSpPr txBox="1"/>
          <p:nvPr>
            <p:ph idx="1" type="subTitle"/>
          </p:nvPr>
        </p:nvSpPr>
        <p:spPr>
          <a:xfrm>
            <a:off x="1185300" y="3153500"/>
            <a:ext cx="6773400" cy="48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139" name="Google Shape;139;p63"/>
          <p:cNvPicPr preferRelativeResize="0"/>
          <p:nvPr/>
        </p:nvPicPr>
        <p:blipFill rotWithShape="1">
          <a:blip r:embed="rId2">
            <a:alphaModFix/>
          </a:blip>
          <a:srcRect b="0" l="23640" r="0" t="22636"/>
          <a:stretch/>
        </p:blipFill>
        <p:spPr>
          <a:xfrm rot="5400000">
            <a:off x="7768252" y="-9000"/>
            <a:ext cx="1366748" cy="1384750"/>
          </a:xfrm>
          <a:prstGeom prst="rect">
            <a:avLst/>
          </a:prstGeom>
          <a:noFill/>
          <a:ln>
            <a:noFill/>
          </a:ln>
        </p:spPr>
      </p:pic>
      <p:pic>
        <p:nvPicPr>
          <p:cNvPr id="140" name="Google Shape;140;p63"/>
          <p:cNvPicPr preferRelativeResize="0"/>
          <p:nvPr/>
        </p:nvPicPr>
        <p:blipFill rotWithShape="1">
          <a:blip r:embed="rId3">
            <a:alphaModFix/>
          </a:blip>
          <a:srcRect b="0" l="11696" r="11697" t="0"/>
          <a:stretch/>
        </p:blipFill>
        <p:spPr>
          <a:xfrm flipH="1" rot="10800000">
            <a:off x="0" y="4189775"/>
            <a:ext cx="1461202" cy="9537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9" name="Google Shape;19;p43"/>
          <p:cNvSpPr txBox="1"/>
          <p:nvPr>
            <p:ph idx="1" type="body"/>
          </p:nvPr>
        </p:nvSpPr>
        <p:spPr>
          <a:xfrm>
            <a:off x="720000" y="1215750"/>
            <a:ext cx="7704000" cy="3687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pic>
        <p:nvPicPr>
          <p:cNvPr id="20" name="Google Shape;20;p43"/>
          <p:cNvPicPr preferRelativeResize="0"/>
          <p:nvPr/>
        </p:nvPicPr>
        <p:blipFill rotWithShape="1">
          <a:blip r:embed="rId2">
            <a:alphaModFix/>
          </a:blip>
          <a:srcRect b="14864" l="19504" r="0" t="0"/>
          <a:stretch/>
        </p:blipFill>
        <p:spPr>
          <a:xfrm>
            <a:off x="0" y="4497525"/>
            <a:ext cx="1763046" cy="572700"/>
          </a:xfrm>
          <a:prstGeom prst="rect">
            <a:avLst/>
          </a:prstGeom>
          <a:noFill/>
          <a:ln>
            <a:noFill/>
          </a:ln>
        </p:spPr>
      </p:pic>
      <p:pic>
        <p:nvPicPr>
          <p:cNvPr id="21" name="Google Shape;21;p43"/>
          <p:cNvPicPr preferRelativeResize="0"/>
          <p:nvPr/>
        </p:nvPicPr>
        <p:blipFill rotWithShape="1">
          <a:blip r:embed="rId3">
            <a:alphaModFix/>
          </a:blip>
          <a:srcRect b="0" l="15198" r="8196" t="0"/>
          <a:stretch/>
        </p:blipFill>
        <p:spPr>
          <a:xfrm flipH="1">
            <a:off x="7682798" y="0"/>
            <a:ext cx="1461202" cy="9537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 name="Shape 141"/>
        <p:cNvGrpSpPr/>
        <p:nvPr/>
      </p:nvGrpSpPr>
      <p:grpSpPr>
        <a:xfrm>
          <a:off x="0" y="0"/>
          <a:ext cx="0" cy="0"/>
          <a:chOff x="0" y="0"/>
          <a:chExt cx="0" cy="0"/>
        </a:xfrm>
      </p:grpSpPr>
      <p:sp>
        <p:nvSpPr>
          <p:cNvPr id="142" name="Google Shape;142;p64"/>
          <p:cNvSpPr/>
          <p:nvPr>
            <p:ph idx="2" type="pic"/>
          </p:nvPr>
        </p:nvSpPr>
        <p:spPr>
          <a:xfrm>
            <a:off x="0" y="0"/>
            <a:ext cx="9144000" cy="5143500"/>
          </a:xfrm>
          <a:prstGeom prst="rect">
            <a:avLst/>
          </a:prstGeom>
          <a:noFill/>
          <a:ln>
            <a:noFill/>
          </a:ln>
        </p:spPr>
      </p:sp>
      <p:sp>
        <p:nvSpPr>
          <p:cNvPr id="143" name="Google Shape;143;p64"/>
          <p:cNvSpPr txBox="1"/>
          <p:nvPr>
            <p:ph type="title"/>
          </p:nvPr>
        </p:nvSpPr>
        <p:spPr>
          <a:xfrm>
            <a:off x="720000" y="4014450"/>
            <a:ext cx="7704000" cy="5895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4" name="Shape 14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5" name="Shape 145"/>
        <p:cNvGrpSpPr/>
        <p:nvPr/>
      </p:nvGrpSpPr>
      <p:grpSpPr>
        <a:xfrm>
          <a:off x="0" y="0"/>
          <a:ext cx="0" cy="0"/>
          <a:chOff x="0" y="0"/>
          <a:chExt cx="0" cy="0"/>
        </a:xfrm>
      </p:grpSpPr>
      <p:pic>
        <p:nvPicPr>
          <p:cNvPr id="146" name="Google Shape;146;p66"/>
          <p:cNvPicPr preferRelativeResize="0"/>
          <p:nvPr/>
        </p:nvPicPr>
        <p:blipFill rotWithShape="1">
          <a:blip r:embed="rId2">
            <a:alphaModFix/>
          </a:blip>
          <a:srcRect b="0" l="7877" r="12300" t="32119"/>
          <a:stretch/>
        </p:blipFill>
        <p:spPr>
          <a:xfrm rot="-5400000">
            <a:off x="-460149" y="460126"/>
            <a:ext cx="1697848" cy="777574"/>
          </a:xfrm>
          <a:prstGeom prst="rect">
            <a:avLst/>
          </a:prstGeom>
          <a:noFill/>
          <a:ln>
            <a:noFill/>
          </a:ln>
        </p:spPr>
      </p:pic>
      <p:pic>
        <p:nvPicPr>
          <p:cNvPr id="147" name="Google Shape;147;p66"/>
          <p:cNvPicPr preferRelativeResize="0"/>
          <p:nvPr/>
        </p:nvPicPr>
        <p:blipFill rotWithShape="1">
          <a:blip r:embed="rId3">
            <a:alphaModFix/>
          </a:blip>
          <a:srcRect b="0" l="0" r="41207" t="0"/>
          <a:stretch/>
        </p:blipFill>
        <p:spPr>
          <a:xfrm flipH="1" rot="10800000">
            <a:off x="8510087" y="2859863"/>
            <a:ext cx="633924" cy="22836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48" name="Shape 148"/>
        <p:cNvGrpSpPr/>
        <p:nvPr/>
      </p:nvGrpSpPr>
      <p:grpSpPr>
        <a:xfrm>
          <a:off x="0" y="0"/>
          <a:ext cx="0" cy="0"/>
          <a:chOff x="0" y="0"/>
          <a:chExt cx="0" cy="0"/>
        </a:xfrm>
      </p:grpSpPr>
      <p:pic>
        <p:nvPicPr>
          <p:cNvPr id="149" name="Google Shape;149;p67"/>
          <p:cNvPicPr preferRelativeResize="0"/>
          <p:nvPr/>
        </p:nvPicPr>
        <p:blipFill rotWithShape="1">
          <a:blip r:embed="rId2">
            <a:alphaModFix/>
          </a:blip>
          <a:srcRect b="0" l="0" r="0" t="63937"/>
          <a:stretch/>
        </p:blipFill>
        <p:spPr>
          <a:xfrm>
            <a:off x="6504538" y="-1"/>
            <a:ext cx="2039726" cy="732702"/>
          </a:xfrm>
          <a:prstGeom prst="rect">
            <a:avLst/>
          </a:prstGeom>
          <a:noFill/>
          <a:ln>
            <a:noFill/>
          </a:ln>
        </p:spPr>
      </p:pic>
      <p:pic>
        <p:nvPicPr>
          <p:cNvPr id="150" name="Google Shape;150;p67"/>
          <p:cNvPicPr preferRelativeResize="0"/>
          <p:nvPr/>
        </p:nvPicPr>
        <p:blipFill rotWithShape="1">
          <a:blip r:embed="rId3">
            <a:alphaModFix/>
          </a:blip>
          <a:srcRect b="20461" l="11621" r="22536" t="8585"/>
          <a:stretch/>
        </p:blipFill>
        <p:spPr>
          <a:xfrm flipH="1">
            <a:off x="0" y="3758750"/>
            <a:ext cx="1285125" cy="1384750"/>
          </a:xfrm>
          <a:prstGeom prst="rect">
            <a:avLst/>
          </a:prstGeom>
          <a:noFill/>
          <a:ln>
            <a:noFill/>
          </a:ln>
        </p:spPr>
      </p:pic>
      <p:pic>
        <p:nvPicPr>
          <p:cNvPr id="151" name="Google Shape;151;p67"/>
          <p:cNvPicPr preferRelativeResize="0"/>
          <p:nvPr/>
        </p:nvPicPr>
        <p:blipFill rotWithShape="1">
          <a:blip r:embed="rId4">
            <a:alphaModFix/>
          </a:blip>
          <a:srcRect b="15575" l="17871" r="2306" t="0"/>
          <a:stretch/>
        </p:blipFill>
        <p:spPr>
          <a:xfrm rot="-5400000">
            <a:off x="7949100" y="3436125"/>
            <a:ext cx="1763046" cy="572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2" name="Shape 22"/>
        <p:cNvGrpSpPr/>
        <p:nvPr/>
      </p:nvGrpSpPr>
      <p:grpSpPr>
        <a:xfrm>
          <a:off x="0" y="0"/>
          <a:ext cx="0" cy="0"/>
          <a:chOff x="0" y="0"/>
          <a:chExt cx="0" cy="0"/>
        </a:xfrm>
      </p:grpSpPr>
      <p:sp>
        <p:nvSpPr>
          <p:cNvPr id="23" name="Google Shape;23;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4" name="Google Shape;24;p44"/>
          <p:cNvSpPr txBox="1"/>
          <p:nvPr>
            <p:ph idx="2" type="title"/>
          </p:nvPr>
        </p:nvSpPr>
        <p:spPr>
          <a:xfrm>
            <a:off x="1505400" y="1352774"/>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 name="Google Shape;25;p44"/>
          <p:cNvSpPr txBox="1"/>
          <p:nvPr>
            <p:ph idx="3" type="title"/>
          </p:nvPr>
        </p:nvSpPr>
        <p:spPr>
          <a:xfrm>
            <a:off x="1505400" y="3104326"/>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6" name="Google Shape;26;p44"/>
          <p:cNvSpPr txBox="1"/>
          <p:nvPr>
            <p:ph idx="4" type="title"/>
          </p:nvPr>
        </p:nvSpPr>
        <p:spPr>
          <a:xfrm>
            <a:off x="4204675" y="1352774"/>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 name="Google Shape;27;p44"/>
          <p:cNvSpPr txBox="1"/>
          <p:nvPr>
            <p:ph idx="5" type="title"/>
          </p:nvPr>
        </p:nvSpPr>
        <p:spPr>
          <a:xfrm>
            <a:off x="4204675" y="3104326"/>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8" name="Google Shape;28;p44"/>
          <p:cNvSpPr txBox="1"/>
          <p:nvPr>
            <p:ph idx="6" type="title"/>
          </p:nvPr>
        </p:nvSpPr>
        <p:spPr>
          <a:xfrm>
            <a:off x="6903950" y="1352774"/>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9" name="Google Shape;29;p44"/>
          <p:cNvSpPr txBox="1"/>
          <p:nvPr>
            <p:ph idx="7" type="title"/>
          </p:nvPr>
        </p:nvSpPr>
        <p:spPr>
          <a:xfrm>
            <a:off x="6903950" y="3104326"/>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0" name="Google Shape;30;p44"/>
          <p:cNvSpPr txBox="1"/>
          <p:nvPr>
            <p:ph idx="1" type="subTitle"/>
          </p:nvPr>
        </p:nvSpPr>
        <p:spPr>
          <a:xfrm>
            <a:off x="720000" y="1928475"/>
            <a:ext cx="2305500" cy="73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l">
              <a:lnSpc>
                <a:spcPct val="100000"/>
              </a:lnSpc>
              <a:spcBef>
                <a:spcPts val="0"/>
              </a:spcBef>
              <a:spcAft>
                <a:spcPts val="0"/>
              </a:spcAft>
              <a:buSzPts val="1800"/>
              <a:buFont typeface="Poppins"/>
              <a:buNone/>
              <a:defRPr b="1" sz="1800">
                <a:latin typeface="Poppins"/>
                <a:ea typeface="Poppins"/>
                <a:cs typeface="Poppins"/>
                <a:sym typeface="Poppins"/>
              </a:defRPr>
            </a:lvl2pPr>
            <a:lvl3pPr lvl="2" algn="l">
              <a:lnSpc>
                <a:spcPct val="100000"/>
              </a:lnSpc>
              <a:spcBef>
                <a:spcPts val="0"/>
              </a:spcBef>
              <a:spcAft>
                <a:spcPts val="0"/>
              </a:spcAft>
              <a:buSzPts val="1800"/>
              <a:buFont typeface="Poppins"/>
              <a:buNone/>
              <a:defRPr b="1" sz="1800">
                <a:latin typeface="Poppins"/>
                <a:ea typeface="Poppins"/>
                <a:cs typeface="Poppins"/>
                <a:sym typeface="Poppins"/>
              </a:defRPr>
            </a:lvl3pPr>
            <a:lvl4pPr lvl="3" algn="l">
              <a:lnSpc>
                <a:spcPct val="100000"/>
              </a:lnSpc>
              <a:spcBef>
                <a:spcPts val="0"/>
              </a:spcBef>
              <a:spcAft>
                <a:spcPts val="0"/>
              </a:spcAft>
              <a:buSzPts val="1800"/>
              <a:buFont typeface="Poppins"/>
              <a:buNone/>
              <a:defRPr b="1" sz="1800">
                <a:latin typeface="Poppins"/>
                <a:ea typeface="Poppins"/>
                <a:cs typeface="Poppins"/>
                <a:sym typeface="Poppins"/>
              </a:defRPr>
            </a:lvl4pPr>
            <a:lvl5pPr lvl="4" algn="l">
              <a:lnSpc>
                <a:spcPct val="100000"/>
              </a:lnSpc>
              <a:spcBef>
                <a:spcPts val="0"/>
              </a:spcBef>
              <a:spcAft>
                <a:spcPts val="0"/>
              </a:spcAft>
              <a:buSzPts val="1800"/>
              <a:buFont typeface="Poppins"/>
              <a:buNone/>
              <a:defRPr b="1" sz="1800">
                <a:latin typeface="Poppins"/>
                <a:ea typeface="Poppins"/>
                <a:cs typeface="Poppins"/>
                <a:sym typeface="Poppins"/>
              </a:defRPr>
            </a:lvl5pPr>
            <a:lvl6pPr lvl="5" algn="l">
              <a:lnSpc>
                <a:spcPct val="100000"/>
              </a:lnSpc>
              <a:spcBef>
                <a:spcPts val="0"/>
              </a:spcBef>
              <a:spcAft>
                <a:spcPts val="0"/>
              </a:spcAft>
              <a:buSzPts val="1800"/>
              <a:buFont typeface="Poppins"/>
              <a:buNone/>
              <a:defRPr b="1" sz="1800">
                <a:latin typeface="Poppins"/>
                <a:ea typeface="Poppins"/>
                <a:cs typeface="Poppins"/>
                <a:sym typeface="Poppins"/>
              </a:defRPr>
            </a:lvl6pPr>
            <a:lvl7pPr lvl="6" algn="l">
              <a:lnSpc>
                <a:spcPct val="100000"/>
              </a:lnSpc>
              <a:spcBef>
                <a:spcPts val="0"/>
              </a:spcBef>
              <a:spcAft>
                <a:spcPts val="0"/>
              </a:spcAft>
              <a:buSzPts val="1800"/>
              <a:buFont typeface="Poppins"/>
              <a:buNone/>
              <a:defRPr b="1" sz="1800">
                <a:latin typeface="Poppins"/>
                <a:ea typeface="Poppins"/>
                <a:cs typeface="Poppins"/>
                <a:sym typeface="Poppins"/>
              </a:defRPr>
            </a:lvl7pPr>
            <a:lvl8pPr lvl="7" algn="l">
              <a:lnSpc>
                <a:spcPct val="100000"/>
              </a:lnSpc>
              <a:spcBef>
                <a:spcPts val="0"/>
              </a:spcBef>
              <a:spcAft>
                <a:spcPts val="0"/>
              </a:spcAft>
              <a:buSzPts val="1800"/>
              <a:buFont typeface="Poppins"/>
              <a:buNone/>
              <a:defRPr b="1" sz="1800">
                <a:latin typeface="Poppins"/>
                <a:ea typeface="Poppins"/>
                <a:cs typeface="Poppins"/>
                <a:sym typeface="Poppins"/>
              </a:defRPr>
            </a:lvl8pPr>
            <a:lvl9pPr lvl="8" algn="l">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31" name="Google Shape;31;p44"/>
          <p:cNvSpPr txBox="1"/>
          <p:nvPr>
            <p:ph idx="8" type="subTitle"/>
          </p:nvPr>
        </p:nvSpPr>
        <p:spPr>
          <a:xfrm>
            <a:off x="3419275" y="1928475"/>
            <a:ext cx="2305500" cy="73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l">
              <a:lnSpc>
                <a:spcPct val="100000"/>
              </a:lnSpc>
              <a:spcBef>
                <a:spcPts val="0"/>
              </a:spcBef>
              <a:spcAft>
                <a:spcPts val="0"/>
              </a:spcAft>
              <a:buSzPts val="1800"/>
              <a:buFont typeface="Poppins"/>
              <a:buNone/>
              <a:defRPr b="1" sz="1800">
                <a:latin typeface="Poppins"/>
                <a:ea typeface="Poppins"/>
                <a:cs typeface="Poppins"/>
                <a:sym typeface="Poppins"/>
              </a:defRPr>
            </a:lvl2pPr>
            <a:lvl3pPr lvl="2" algn="l">
              <a:lnSpc>
                <a:spcPct val="100000"/>
              </a:lnSpc>
              <a:spcBef>
                <a:spcPts val="0"/>
              </a:spcBef>
              <a:spcAft>
                <a:spcPts val="0"/>
              </a:spcAft>
              <a:buSzPts val="1800"/>
              <a:buFont typeface="Poppins"/>
              <a:buNone/>
              <a:defRPr b="1" sz="1800">
                <a:latin typeface="Poppins"/>
                <a:ea typeface="Poppins"/>
                <a:cs typeface="Poppins"/>
                <a:sym typeface="Poppins"/>
              </a:defRPr>
            </a:lvl3pPr>
            <a:lvl4pPr lvl="3" algn="l">
              <a:lnSpc>
                <a:spcPct val="100000"/>
              </a:lnSpc>
              <a:spcBef>
                <a:spcPts val="0"/>
              </a:spcBef>
              <a:spcAft>
                <a:spcPts val="0"/>
              </a:spcAft>
              <a:buSzPts val="1800"/>
              <a:buFont typeface="Poppins"/>
              <a:buNone/>
              <a:defRPr b="1" sz="1800">
                <a:latin typeface="Poppins"/>
                <a:ea typeface="Poppins"/>
                <a:cs typeface="Poppins"/>
                <a:sym typeface="Poppins"/>
              </a:defRPr>
            </a:lvl4pPr>
            <a:lvl5pPr lvl="4" algn="l">
              <a:lnSpc>
                <a:spcPct val="100000"/>
              </a:lnSpc>
              <a:spcBef>
                <a:spcPts val="0"/>
              </a:spcBef>
              <a:spcAft>
                <a:spcPts val="0"/>
              </a:spcAft>
              <a:buSzPts val="1800"/>
              <a:buFont typeface="Poppins"/>
              <a:buNone/>
              <a:defRPr b="1" sz="1800">
                <a:latin typeface="Poppins"/>
                <a:ea typeface="Poppins"/>
                <a:cs typeface="Poppins"/>
                <a:sym typeface="Poppins"/>
              </a:defRPr>
            </a:lvl5pPr>
            <a:lvl6pPr lvl="5" algn="l">
              <a:lnSpc>
                <a:spcPct val="100000"/>
              </a:lnSpc>
              <a:spcBef>
                <a:spcPts val="0"/>
              </a:spcBef>
              <a:spcAft>
                <a:spcPts val="0"/>
              </a:spcAft>
              <a:buSzPts val="1800"/>
              <a:buFont typeface="Poppins"/>
              <a:buNone/>
              <a:defRPr b="1" sz="1800">
                <a:latin typeface="Poppins"/>
                <a:ea typeface="Poppins"/>
                <a:cs typeface="Poppins"/>
                <a:sym typeface="Poppins"/>
              </a:defRPr>
            </a:lvl6pPr>
            <a:lvl7pPr lvl="6" algn="l">
              <a:lnSpc>
                <a:spcPct val="100000"/>
              </a:lnSpc>
              <a:spcBef>
                <a:spcPts val="0"/>
              </a:spcBef>
              <a:spcAft>
                <a:spcPts val="0"/>
              </a:spcAft>
              <a:buSzPts val="1800"/>
              <a:buFont typeface="Poppins"/>
              <a:buNone/>
              <a:defRPr b="1" sz="1800">
                <a:latin typeface="Poppins"/>
                <a:ea typeface="Poppins"/>
                <a:cs typeface="Poppins"/>
                <a:sym typeface="Poppins"/>
              </a:defRPr>
            </a:lvl7pPr>
            <a:lvl8pPr lvl="7" algn="l">
              <a:lnSpc>
                <a:spcPct val="100000"/>
              </a:lnSpc>
              <a:spcBef>
                <a:spcPts val="0"/>
              </a:spcBef>
              <a:spcAft>
                <a:spcPts val="0"/>
              </a:spcAft>
              <a:buSzPts val="1800"/>
              <a:buFont typeface="Poppins"/>
              <a:buNone/>
              <a:defRPr b="1" sz="1800">
                <a:latin typeface="Poppins"/>
                <a:ea typeface="Poppins"/>
                <a:cs typeface="Poppins"/>
                <a:sym typeface="Poppins"/>
              </a:defRPr>
            </a:lvl8pPr>
            <a:lvl9pPr lvl="8" algn="l">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32" name="Google Shape;32;p44"/>
          <p:cNvSpPr txBox="1"/>
          <p:nvPr>
            <p:ph idx="9" type="subTitle"/>
          </p:nvPr>
        </p:nvSpPr>
        <p:spPr>
          <a:xfrm>
            <a:off x="6118550" y="1928475"/>
            <a:ext cx="2305500" cy="73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l">
              <a:lnSpc>
                <a:spcPct val="100000"/>
              </a:lnSpc>
              <a:spcBef>
                <a:spcPts val="0"/>
              </a:spcBef>
              <a:spcAft>
                <a:spcPts val="0"/>
              </a:spcAft>
              <a:buSzPts val="1800"/>
              <a:buFont typeface="Poppins"/>
              <a:buNone/>
              <a:defRPr b="1" sz="1800">
                <a:latin typeface="Poppins"/>
                <a:ea typeface="Poppins"/>
                <a:cs typeface="Poppins"/>
                <a:sym typeface="Poppins"/>
              </a:defRPr>
            </a:lvl2pPr>
            <a:lvl3pPr lvl="2" algn="l">
              <a:lnSpc>
                <a:spcPct val="100000"/>
              </a:lnSpc>
              <a:spcBef>
                <a:spcPts val="0"/>
              </a:spcBef>
              <a:spcAft>
                <a:spcPts val="0"/>
              </a:spcAft>
              <a:buSzPts val="1800"/>
              <a:buFont typeface="Poppins"/>
              <a:buNone/>
              <a:defRPr b="1" sz="1800">
                <a:latin typeface="Poppins"/>
                <a:ea typeface="Poppins"/>
                <a:cs typeface="Poppins"/>
                <a:sym typeface="Poppins"/>
              </a:defRPr>
            </a:lvl3pPr>
            <a:lvl4pPr lvl="3" algn="l">
              <a:lnSpc>
                <a:spcPct val="100000"/>
              </a:lnSpc>
              <a:spcBef>
                <a:spcPts val="0"/>
              </a:spcBef>
              <a:spcAft>
                <a:spcPts val="0"/>
              </a:spcAft>
              <a:buSzPts val="1800"/>
              <a:buFont typeface="Poppins"/>
              <a:buNone/>
              <a:defRPr b="1" sz="1800">
                <a:latin typeface="Poppins"/>
                <a:ea typeface="Poppins"/>
                <a:cs typeface="Poppins"/>
                <a:sym typeface="Poppins"/>
              </a:defRPr>
            </a:lvl4pPr>
            <a:lvl5pPr lvl="4" algn="l">
              <a:lnSpc>
                <a:spcPct val="100000"/>
              </a:lnSpc>
              <a:spcBef>
                <a:spcPts val="0"/>
              </a:spcBef>
              <a:spcAft>
                <a:spcPts val="0"/>
              </a:spcAft>
              <a:buSzPts val="1800"/>
              <a:buFont typeface="Poppins"/>
              <a:buNone/>
              <a:defRPr b="1" sz="1800">
                <a:latin typeface="Poppins"/>
                <a:ea typeface="Poppins"/>
                <a:cs typeface="Poppins"/>
                <a:sym typeface="Poppins"/>
              </a:defRPr>
            </a:lvl5pPr>
            <a:lvl6pPr lvl="5" algn="l">
              <a:lnSpc>
                <a:spcPct val="100000"/>
              </a:lnSpc>
              <a:spcBef>
                <a:spcPts val="0"/>
              </a:spcBef>
              <a:spcAft>
                <a:spcPts val="0"/>
              </a:spcAft>
              <a:buSzPts val="1800"/>
              <a:buFont typeface="Poppins"/>
              <a:buNone/>
              <a:defRPr b="1" sz="1800">
                <a:latin typeface="Poppins"/>
                <a:ea typeface="Poppins"/>
                <a:cs typeface="Poppins"/>
                <a:sym typeface="Poppins"/>
              </a:defRPr>
            </a:lvl6pPr>
            <a:lvl7pPr lvl="6" algn="l">
              <a:lnSpc>
                <a:spcPct val="100000"/>
              </a:lnSpc>
              <a:spcBef>
                <a:spcPts val="0"/>
              </a:spcBef>
              <a:spcAft>
                <a:spcPts val="0"/>
              </a:spcAft>
              <a:buSzPts val="1800"/>
              <a:buFont typeface="Poppins"/>
              <a:buNone/>
              <a:defRPr b="1" sz="1800">
                <a:latin typeface="Poppins"/>
                <a:ea typeface="Poppins"/>
                <a:cs typeface="Poppins"/>
                <a:sym typeface="Poppins"/>
              </a:defRPr>
            </a:lvl7pPr>
            <a:lvl8pPr lvl="7" algn="l">
              <a:lnSpc>
                <a:spcPct val="100000"/>
              </a:lnSpc>
              <a:spcBef>
                <a:spcPts val="0"/>
              </a:spcBef>
              <a:spcAft>
                <a:spcPts val="0"/>
              </a:spcAft>
              <a:buSzPts val="1800"/>
              <a:buFont typeface="Poppins"/>
              <a:buNone/>
              <a:defRPr b="1" sz="1800">
                <a:latin typeface="Poppins"/>
                <a:ea typeface="Poppins"/>
                <a:cs typeface="Poppins"/>
                <a:sym typeface="Poppins"/>
              </a:defRPr>
            </a:lvl8pPr>
            <a:lvl9pPr lvl="8" algn="l">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33" name="Google Shape;33;p44"/>
          <p:cNvSpPr txBox="1"/>
          <p:nvPr>
            <p:ph idx="13" type="subTitle"/>
          </p:nvPr>
        </p:nvSpPr>
        <p:spPr>
          <a:xfrm>
            <a:off x="720000" y="3679900"/>
            <a:ext cx="2305500" cy="73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l">
              <a:lnSpc>
                <a:spcPct val="100000"/>
              </a:lnSpc>
              <a:spcBef>
                <a:spcPts val="0"/>
              </a:spcBef>
              <a:spcAft>
                <a:spcPts val="0"/>
              </a:spcAft>
              <a:buSzPts val="1800"/>
              <a:buFont typeface="Poppins"/>
              <a:buNone/>
              <a:defRPr b="1" sz="1800">
                <a:latin typeface="Poppins"/>
                <a:ea typeface="Poppins"/>
                <a:cs typeface="Poppins"/>
                <a:sym typeface="Poppins"/>
              </a:defRPr>
            </a:lvl2pPr>
            <a:lvl3pPr lvl="2" algn="l">
              <a:lnSpc>
                <a:spcPct val="100000"/>
              </a:lnSpc>
              <a:spcBef>
                <a:spcPts val="0"/>
              </a:spcBef>
              <a:spcAft>
                <a:spcPts val="0"/>
              </a:spcAft>
              <a:buSzPts val="1800"/>
              <a:buFont typeface="Poppins"/>
              <a:buNone/>
              <a:defRPr b="1" sz="1800">
                <a:latin typeface="Poppins"/>
                <a:ea typeface="Poppins"/>
                <a:cs typeface="Poppins"/>
                <a:sym typeface="Poppins"/>
              </a:defRPr>
            </a:lvl3pPr>
            <a:lvl4pPr lvl="3" algn="l">
              <a:lnSpc>
                <a:spcPct val="100000"/>
              </a:lnSpc>
              <a:spcBef>
                <a:spcPts val="0"/>
              </a:spcBef>
              <a:spcAft>
                <a:spcPts val="0"/>
              </a:spcAft>
              <a:buSzPts val="1800"/>
              <a:buFont typeface="Poppins"/>
              <a:buNone/>
              <a:defRPr b="1" sz="1800">
                <a:latin typeface="Poppins"/>
                <a:ea typeface="Poppins"/>
                <a:cs typeface="Poppins"/>
                <a:sym typeface="Poppins"/>
              </a:defRPr>
            </a:lvl4pPr>
            <a:lvl5pPr lvl="4" algn="l">
              <a:lnSpc>
                <a:spcPct val="100000"/>
              </a:lnSpc>
              <a:spcBef>
                <a:spcPts val="0"/>
              </a:spcBef>
              <a:spcAft>
                <a:spcPts val="0"/>
              </a:spcAft>
              <a:buSzPts val="1800"/>
              <a:buFont typeface="Poppins"/>
              <a:buNone/>
              <a:defRPr b="1" sz="1800">
                <a:latin typeface="Poppins"/>
                <a:ea typeface="Poppins"/>
                <a:cs typeface="Poppins"/>
                <a:sym typeface="Poppins"/>
              </a:defRPr>
            </a:lvl5pPr>
            <a:lvl6pPr lvl="5" algn="l">
              <a:lnSpc>
                <a:spcPct val="100000"/>
              </a:lnSpc>
              <a:spcBef>
                <a:spcPts val="0"/>
              </a:spcBef>
              <a:spcAft>
                <a:spcPts val="0"/>
              </a:spcAft>
              <a:buSzPts val="1800"/>
              <a:buFont typeface="Poppins"/>
              <a:buNone/>
              <a:defRPr b="1" sz="1800">
                <a:latin typeface="Poppins"/>
                <a:ea typeface="Poppins"/>
                <a:cs typeface="Poppins"/>
                <a:sym typeface="Poppins"/>
              </a:defRPr>
            </a:lvl6pPr>
            <a:lvl7pPr lvl="6" algn="l">
              <a:lnSpc>
                <a:spcPct val="100000"/>
              </a:lnSpc>
              <a:spcBef>
                <a:spcPts val="0"/>
              </a:spcBef>
              <a:spcAft>
                <a:spcPts val="0"/>
              </a:spcAft>
              <a:buSzPts val="1800"/>
              <a:buFont typeface="Poppins"/>
              <a:buNone/>
              <a:defRPr b="1" sz="1800">
                <a:latin typeface="Poppins"/>
                <a:ea typeface="Poppins"/>
                <a:cs typeface="Poppins"/>
                <a:sym typeface="Poppins"/>
              </a:defRPr>
            </a:lvl7pPr>
            <a:lvl8pPr lvl="7" algn="l">
              <a:lnSpc>
                <a:spcPct val="100000"/>
              </a:lnSpc>
              <a:spcBef>
                <a:spcPts val="0"/>
              </a:spcBef>
              <a:spcAft>
                <a:spcPts val="0"/>
              </a:spcAft>
              <a:buSzPts val="1800"/>
              <a:buFont typeface="Poppins"/>
              <a:buNone/>
              <a:defRPr b="1" sz="1800">
                <a:latin typeface="Poppins"/>
                <a:ea typeface="Poppins"/>
                <a:cs typeface="Poppins"/>
                <a:sym typeface="Poppins"/>
              </a:defRPr>
            </a:lvl8pPr>
            <a:lvl9pPr lvl="8" algn="l">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34" name="Google Shape;34;p44"/>
          <p:cNvSpPr txBox="1"/>
          <p:nvPr>
            <p:ph idx="14" type="subTitle"/>
          </p:nvPr>
        </p:nvSpPr>
        <p:spPr>
          <a:xfrm>
            <a:off x="3419275" y="3679900"/>
            <a:ext cx="2305500" cy="73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l">
              <a:lnSpc>
                <a:spcPct val="100000"/>
              </a:lnSpc>
              <a:spcBef>
                <a:spcPts val="0"/>
              </a:spcBef>
              <a:spcAft>
                <a:spcPts val="0"/>
              </a:spcAft>
              <a:buSzPts val="1800"/>
              <a:buFont typeface="Poppins"/>
              <a:buNone/>
              <a:defRPr b="1" sz="1800">
                <a:latin typeface="Poppins"/>
                <a:ea typeface="Poppins"/>
                <a:cs typeface="Poppins"/>
                <a:sym typeface="Poppins"/>
              </a:defRPr>
            </a:lvl2pPr>
            <a:lvl3pPr lvl="2" algn="l">
              <a:lnSpc>
                <a:spcPct val="100000"/>
              </a:lnSpc>
              <a:spcBef>
                <a:spcPts val="0"/>
              </a:spcBef>
              <a:spcAft>
                <a:spcPts val="0"/>
              </a:spcAft>
              <a:buSzPts val="1800"/>
              <a:buFont typeface="Poppins"/>
              <a:buNone/>
              <a:defRPr b="1" sz="1800">
                <a:latin typeface="Poppins"/>
                <a:ea typeface="Poppins"/>
                <a:cs typeface="Poppins"/>
                <a:sym typeface="Poppins"/>
              </a:defRPr>
            </a:lvl3pPr>
            <a:lvl4pPr lvl="3" algn="l">
              <a:lnSpc>
                <a:spcPct val="100000"/>
              </a:lnSpc>
              <a:spcBef>
                <a:spcPts val="0"/>
              </a:spcBef>
              <a:spcAft>
                <a:spcPts val="0"/>
              </a:spcAft>
              <a:buSzPts val="1800"/>
              <a:buFont typeface="Poppins"/>
              <a:buNone/>
              <a:defRPr b="1" sz="1800">
                <a:latin typeface="Poppins"/>
                <a:ea typeface="Poppins"/>
                <a:cs typeface="Poppins"/>
                <a:sym typeface="Poppins"/>
              </a:defRPr>
            </a:lvl4pPr>
            <a:lvl5pPr lvl="4" algn="l">
              <a:lnSpc>
                <a:spcPct val="100000"/>
              </a:lnSpc>
              <a:spcBef>
                <a:spcPts val="0"/>
              </a:spcBef>
              <a:spcAft>
                <a:spcPts val="0"/>
              </a:spcAft>
              <a:buSzPts val="1800"/>
              <a:buFont typeface="Poppins"/>
              <a:buNone/>
              <a:defRPr b="1" sz="1800">
                <a:latin typeface="Poppins"/>
                <a:ea typeface="Poppins"/>
                <a:cs typeface="Poppins"/>
                <a:sym typeface="Poppins"/>
              </a:defRPr>
            </a:lvl5pPr>
            <a:lvl6pPr lvl="5" algn="l">
              <a:lnSpc>
                <a:spcPct val="100000"/>
              </a:lnSpc>
              <a:spcBef>
                <a:spcPts val="0"/>
              </a:spcBef>
              <a:spcAft>
                <a:spcPts val="0"/>
              </a:spcAft>
              <a:buSzPts val="1800"/>
              <a:buFont typeface="Poppins"/>
              <a:buNone/>
              <a:defRPr b="1" sz="1800">
                <a:latin typeface="Poppins"/>
                <a:ea typeface="Poppins"/>
                <a:cs typeface="Poppins"/>
                <a:sym typeface="Poppins"/>
              </a:defRPr>
            </a:lvl6pPr>
            <a:lvl7pPr lvl="6" algn="l">
              <a:lnSpc>
                <a:spcPct val="100000"/>
              </a:lnSpc>
              <a:spcBef>
                <a:spcPts val="0"/>
              </a:spcBef>
              <a:spcAft>
                <a:spcPts val="0"/>
              </a:spcAft>
              <a:buSzPts val="1800"/>
              <a:buFont typeface="Poppins"/>
              <a:buNone/>
              <a:defRPr b="1" sz="1800">
                <a:latin typeface="Poppins"/>
                <a:ea typeface="Poppins"/>
                <a:cs typeface="Poppins"/>
                <a:sym typeface="Poppins"/>
              </a:defRPr>
            </a:lvl7pPr>
            <a:lvl8pPr lvl="7" algn="l">
              <a:lnSpc>
                <a:spcPct val="100000"/>
              </a:lnSpc>
              <a:spcBef>
                <a:spcPts val="0"/>
              </a:spcBef>
              <a:spcAft>
                <a:spcPts val="0"/>
              </a:spcAft>
              <a:buSzPts val="1800"/>
              <a:buFont typeface="Poppins"/>
              <a:buNone/>
              <a:defRPr b="1" sz="1800">
                <a:latin typeface="Poppins"/>
                <a:ea typeface="Poppins"/>
                <a:cs typeface="Poppins"/>
                <a:sym typeface="Poppins"/>
              </a:defRPr>
            </a:lvl8pPr>
            <a:lvl9pPr lvl="8" algn="l">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35" name="Google Shape;35;p44"/>
          <p:cNvSpPr txBox="1"/>
          <p:nvPr>
            <p:ph idx="15" type="subTitle"/>
          </p:nvPr>
        </p:nvSpPr>
        <p:spPr>
          <a:xfrm>
            <a:off x="6118550" y="3679900"/>
            <a:ext cx="2305500" cy="73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l">
              <a:lnSpc>
                <a:spcPct val="100000"/>
              </a:lnSpc>
              <a:spcBef>
                <a:spcPts val="0"/>
              </a:spcBef>
              <a:spcAft>
                <a:spcPts val="0"/>
              </a:spcAft>
              <a:buSzPts val="1800"/>
              <a:buFont typeface="Poppins"/>
              <a:buNone/>
              <a:defRPr b="1" sz="1800">
                <a:latin typeface="Poppins"/>
                <a:ea typeface="Poppins"/>
                <a:cs typeface="Poppins"/>
                <a:sym typeface="Poppins"/>
              </a:defRPr>
            </a:lvl2pPr>
            <a:lvl3pPr lvl="2" algn="l">
              <a:lnSpc>
                <a:spcPct val="100000"/>
              </a:lnSpc>
              <a:spcBef>
                <a:spcPts val="0"/>
              </a:spcBef>
              <a:spcAft>
                <a:spcPts val="0"/>
              </a:spcAft>
              <a:buSzPts val="1800"/>
              <a:buFont typeface="Poppins"/>
              <a:buNone/>
              <a:defRPr b="1" sz="1800">
                <a:latin typeface="Poppins"/>
                <a:ea typeface="Poppins"/>
                <a:cs typeface="Poppins"/>
                <a:sym typeface="Poppins"/>
              </a:defRPr>
            </a:lvl3pPr>
            <a:lvl4pPr lvl="3" algn="l">
              <a:lnSpc>
                <a:spcPct val="100000"/>
              </a:lnSpc>
              <a:spcBef>
                <a:spcPts val="0"/>
              </a:spcBef>
              <a:spcAft>
                <a:spcPts val="0"/>
              </a:spcAft>
              <a:buSzPts val="1800"/>
              <a:buFont typeface="Poppins"/>
              <a:buNone/>
              <a:defRPr b="1" sz="1800">
                <a:latin typeface="Poppins"/>
                <a:ea typeface="Poppins"/>
                <a:cs typeface="Poppins"/>
                <a:sym typeface="Poppins"/>
              </a:defRPr>
            </a:lvl4pPr>
            <a:lvl5pPr lvl="4" algn="l">
              <a:lnSpc>
                <a:spcPct val="100000"/>
              </a:lnSpc>
              <a:spcBef>
                <a:spcPts val="0"/>
              </a:spcBef>
              <a:spcAft>
                <a:spcPts val="0"/>
              </a:spcAft>
              <a:buSzPts val="1800"/>
              <a:buFont typeface="Poppins"/>
              <a:buNone/>
              <a:defRPr b="1" sz="1800">
                <a:latin typeface="Poppins"/>
                <a:ea typeface="Poppins"/>
                <a:cs typeface="Poppins"/>
                <a:sym typeface="Poppins"/>
              </a:defRPr>
            </a:lvl5pPr>
            <a:lvl6pPr lvl="5" algn="l">
              <a:lnSpc>
                <a:spcPct val="100000"/>
              </a:lnSpc>
              <a:spcBef>
                <a:spcPts val="0"/>
              </a:spcBef>
              <a:spcAft>
                <a:spcPts val="0"/>
              </a:spcAft>
              <a:buSzPts val="1800"/>
              <a:buFont typeface="Poppins"/>
              <a:buNone/>
              <a:defRPr b="1" sz="1800">
                <a:latin typeface="Poppins"/>
                <a:ea typeface="Poppins"/>
                <a:cs typeface="Poppins"/>
                <a:sym typeface="Poppins"/>
              </a:defRPr>
            </a:lvl6pPr>
            <a:lvl7pPr lvl="6" algn="l">
              <a:lnSpc>
                <a:spcPct val="100000"/>
              </a:lnSpc>
              <a:spcBef>
                <a:spcPts val="0"/>
              </a:spcBef>
              <a:spcAft>
                <a:spcPts val="0"/>
              </a:spcAft>
              <a:buSzPts val="1800"/>
              <a:buFont typeface="Poppins"/>
              <a:buNone/>
              <a:defRPr b="1" sz="1800">
                <a:latin typeface="Poppins"/>
                <a:ea typeface="Poppins"/>
                <a:cs typeface="Poppins"/>
                <a:sym typeface="Poppins"/>
              </a:defRPr>
            </a:lvl7pPr>
            <a:lvl8pPr lvl="7" algn="l">
              <a:lnSpc>
                <a:spcPct val="100000"/>
              </a:lnSpc>
              <a:spcBef>
                <a:spcPts val="0"/>
              </a:spcBef>
              <a:spcAft>
                <a:spcPts val="0"/>
              </a:spcAft>
              <a:buSzPts val="1800"/>
              <a:buFont typeface="Poppins"/>
              <a:buNone/>
              <a:defRPr b="1" sz="1800">
                <a:latin typeface="Poppins"/>
                <a:ea typeface="Poppins"/>
                <a:cs typeface="Poppins"/>
                <a:sym typeface="Poppins"/>
              </a:defRPr>
            </a:lvl8pPr>
            <a:lvl9pPr lvl="8" algn="l">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pic>
        <p:nvPicPr>
          <p:cNvPr id="36" name="Google Shape;36;p44"/>
          <p:cNvPicPr preferRelativeResize="0"/>
          <p:nvPr/>
        </p:nvPicPr>
        <p:blipFill rotWithShape="1">
          <a:blip r:embed="rId2">
            <a:alphaModFix/>
          </a:blip>
          <a:srcRect b="2661" l="0" r="0" t="61274"/>
          <a:stretch/>
        </p:blipFill>
        <p:spPr>
          <a:xfrm rot="-5400000">
            <a:off x="-666212" y="1534111"/>
            <a:ext cx="2039726" cy="732702"/>
          </a:xfrm>
          <a:prstGeom prst="rect">
            <a:avLst/>
          </a:prstGeom>
          <a:noFill/>
          <a:ln>
            <a:noFill/>
          </a:ln>
        </p:spPr>
      </p:pic>
      <p:pic>
        <p:nvPicPr>
          <p:cNvPr id="37" name="Google Shape;37;p44"/>
          <p:cNvPicPr preferRelativeResize="0"/>
          <p:nvPr/>
        </p:nvPicPr>
        <p:blipFill rotWithShape="1">
          <a:blip r:embed="rId3">
            <a:alphaModFix/>
          </a:blip>
          <a:srcRect b="0" l="0" r="12701" t="31516"/>
          <a:stretch/>
        </p:blipFill>
        <p:spPr>
          <a:xfrm rot="5400000">
            <a:off x="7707914" y="3712512"/>
            <a:ext cx="2015524" cy="8515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45"/>
          <p:cNvSpPr txBox="1"/>
          <p:nvPr>
            <p:ph idx="1" type="subTitle"/>
          </p:nvPr>
        </p:nvSpPr>
        <p:spPr>
          <a:xfrm>
            <a:off x="811975" y="1895000"/>
            <a:ext cx="3823500" cy="205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40" name="Google Shape;40;p45"/>
          <p:cNvSpPr txBox="1"/>
          <p:nvPr>
            <p:ph type="title"/>
          </p:nvPr>
        </p:nvSpPr>
        <p:spPr>
          <a:xfrm>
            <a:off x="811975" y="1195000"/>
            <a:ext cx="42948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41" name="Google Shape;41;p45"/>
          <p:cNvSpPr/>
          <p:nvPr>
            <p:ph idx="2" type="pic"/>
          </p:nvPr>
        </p:nvSpPr>
        <p:spPr>
          <a:xfrm>
            <a:off x="5257575" y="1184101"/>
            <a:ext cx="2787000" cy="2775300"/>
          </a:xfrm>
          <a:prstGeom prst="ellipse">
            <a:avLst/>
          </a:prstGeom>
          <a:noFill/>
          <a:ln cap="flat" cmpd="sng" w="9525">
            <a:solidFill>
              <a:schemeClr val="accent1"/>
            </a:solidFill>
            <a:prstDash val="solid"/>
            <a:round/>
            <a:headEnd len="sm" w="sm" type="none"/>
            <a:tailEnd len="sm" w="sm" type="none"/>
          </a:ln>
        </p:spPr>
      </p:sp>
      <p:pic>
        <p:nvPicPr>
          <p:cNvPr id="42" name="Google Shape;42;p45"/>
          <p:cNvPicPr preferRelativeResize="0"/>
          <p:nvPr/>
        </p:nvPicPr>
        <p:blipFill rotWithShape="1">
          <a:blip r:embed="rId2">
            <a:alphaModFix/>
          </a:blip>
          <a:srcRect b="0" l="0" r="24425" t="52778"/>
          <a:stretch/>
        </p:blipFill>
        <p:spPr>
          <a:xfrm>
            <a:off x="7557251" y="-1"/>
            <a:ext cx="1586749" cy="77457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46"/>
          <p:cNvSpPr txBox="1"/>
          <p:nvPr>
            <p:ph type="title"/>
          </p:nvPr>
        </p:nvSpPr>
        <p:spPr>
          <a:xfrm>
            <a:off x="2380200" y="2724375"/>
            <a:ext cx="4383600" cy="9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5" name="Google Shape;45;p46"/>
          <p:cNvSpPr txBox="1"/>
          <p:nvPr>
            <p:ph idx="2" type="title"/>
          </p:nvPr>
        </p:nvSpPr>
        <p:spPr>
          <a:xfrm>
            <a:off x="3905700" y="1600875"/>
            <a:ext cx="1332600" cy="971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grpSp>
        <p:nvGrpSpPr>
          <p:cNvPr id="46" name="Google Shape;46;p46"/>
          <p:cNvGrpSpPr/>
          <p:nvPr/>
        </p:nvGrpSpPr>
        <p:grpSpPr>
          <a:xfrm>
            <a:off x="216400" y="-2"/>
            <a:ext cx="8931779" cy="5143503"/>
            <a:chOff x="216400" y="-1"/>
            <a:chExt cx="8931779" cy="5143503"/>
          </a:xfrm>
        </p:grpSpPr>
        <p:pic>
          <p:nvPicPr>
            <p:cNvPr id="47" name="Google Shape;47;p46"/>
            <p:cNvPicPr preferRelativeResize="0"/>
            <p:nvPr/>
          </p:nvPicPr>
          <p:blipFill rotWithShape="1">
            <a:blip r:embed="rId2">
              <a:alphaModFix/>
            </a:blip>
            <a:srcRect b="0" l="4228" r="11517" t="0"/>
            <a:stretch/>
          </p:blipFill>
          <p:spPr>
            <a:xfrm rot="-5400000">
              <a:off x="6440550" y="323250"/>
              <a:ext cx="1792026" cy="1145526"/>
            </a:xfrm>
            <a:prstGeom prst="rect">
              <a:avLst/>
            </a:prstGeom>
            <a:noFill/>
            <a:ln>
              <a:noFill/>
            </a:ln>
          </p:spPr>
        </p:pic>
        <p:pic>
          <p:nvPicPr>
            <p:cNvPr id="48" name="Google Shape;48;p46"/>
            <p:cNvPicPr preferRelativeResize="0"/>
            <p:nvPr/>
          </p:nvPicPr>
          <p:blipFill rotWithShape="1">
            <a:blip r:embed="rId3">
              <a:alphaModFix/>
            </a:blip>
            <a:srcRect b="0" l="0" r="0" t="25964"/>
            <a:stretch/>
          </p:blipFill>
          <p:spPr>
            <a:xfrm rot="5400000">
              <a:off x="7369727" y="2840699"/>
              <a:ext cx="2047176" cy="1509727"/>
            </a:xfrm>
            <a:prstGeom prst="rect">
              <a:avLst/>
            </a:prstGeom>
            <a:noFill/>
            <a:ln>
              <a:noFill/>
            </a:ln>
          </p:spPr>
        </p:pic>
        <p:pic>
          <p:nvPicPr>
            <p:cNvPr id="49" name="Google Shape;49;p46"/>
            <p:cNvPicPr preferRelativeResize="0"/>
            <p:nvPr/>
          </p:nvPicPr>
          <p:blipFill rotWithShape="1">
            <a:blip r:embed="rId4">
              <a:alphaModFix/>
            </a:blip>
            <a:srcRect b="0" l="0" r="0" t="20748"/>
            <a:stretch/>
          </p:blipFill>
          <p:spPr>
            <a:xfrm>
              <a:off x="657175" y="-1"/>
              <a:ext cx="2047150" cy="1616124"/>
            </a:xfrm>
            <a:prstGeom prst="rect">
              <a:avLst/>
            </a:prstGeom>
            <a:noFill/>
            <a:ln>
              <a:noFill/>
            </a:ln>
          </p:spPr>
        </p:pic>
        <p:pic>
          <p:nvPicPr>
            <p:cNvPr id="50" name="Google Shape;50;p46"/>
            <p:cNvPicPr preferRelativeResize="0"/>
            <p:nvPr/>
          </p:nvPicPr>
          <p:blipFill rotWithShape="1">
            <a:blip r:embed="rId5">
              <a:alphaModFix/>
            </a:blip>
            <a:srcRect b="0" l="0" r="0" t="0"/>
            <a:stretch/>
          </p:blipFill>
          <p:spPr>
            <a:xfrm>
              <a:off x="1664250" y="615325"/>
              <a:ext cx="2147052" cy="659425"/>
            </a:xfrm>
            <a:prstGeom prst="rect">
              <a:avLst/>
            </a:prstGeom>
            <a:noFill/>
            <a:ln>
              <a:noFill/>
            </a:ln>
          </p:spPr>
        </p:pic>
        <p:pic>
          <p:nvPicPr>
            <p:cNvPr id="51" name="Google Shape;51;p46"/>
            <p:cNvPicPr preferRelativeResize="0"/>
            <p:nvPr/>
          </p:nvPicPr>
          <p:blipFill rotWithShape="1">
            <a:blip r:embed="rId6">
              <a:alphaModFix/>
            </a:blip>
            <a:srcRect b="21985" l="0" r="0" t="12029"/>
            <a:stretch/>
          </p:blipFill>
          <p:spPr>
            <a:xfrm flipH="1">
              <a:off x="216400" y="3962400"/>
              <a:ext cx="1789952" cy="1181102"/>
            </a:xfrm>
            <a:prstGeom prst="rect">
              <a:avLst/>
            </a:prstGeom>
            <a:noFill/>
            <a:ln>
              <a:noFill/>
            </a:ln>
          </p:spPr>
        </p:pic>
        <p:pic>
          <p:nvPicPr>
            <p:cNvPr id="52" name="Google Shape;52;p46"/>
            <p:cNvPicPr preferRelativeResize="0"/>
            <p:nvPr/>
          </p:nvPicPr>
          <p:blipFill rotWithShape="1">
            <a:blip r:embed="rId7">
              <a:alphaModFix/>
            </a:blip>
            <a:srcRect b="0" l="0" r="0" t="0"/>
            <a:stretch/>
          </p:blipFill>
          <p:spPr>
            <a:xfrm>
              <a:off x="4616750" y="4274288"/>
              <a:ext cx="2147052" cy="65942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 name="Shape 53"/>
        <p:cNvGrpSpPr/>
        <p:nvPr/>
      </p:nvGrpSpPr>
      <p:grpSpPr>
        <a:xfrm>
          <a:off x="0" y="0"/>
          <a:ext cx="0" cy="0"/>
          <a:chOff x="0" y="0"/>
          <a:chExt cx="0" cy="0"/>
        </a:xfrm>
      </p:grpSpPr>
      <p:sp>
        <p:nvSpPr>
          <p:cNvPr id="54" name="Google Shape;54;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5" name="Google Shape;55;p47"/>
          <p:cNvSpPr txBox="1"/>
          <p:nvPr>
            <p:ph idx="1" type="subTitle"/>
          </p:nvPr>
        </p:nvSpPr>
        <p:spPr>
          <a:xfrm>
            <a:off x="5056151" y="2683429"/>
            <a:ext cx="2769000" cy="175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6" name="Google Shape;56;p47"/>
          <p:cNvSpPr txBox="1"/>
          <p:nvPr>
            <p:ph idx="2" type="subTitle"/>
          </p:nvPr>
        </p:nvSpPr>
        <p:spPr>
          <a:xfrm>
            <a:off x="1318850" y="2683429"/>
            <a:ext cx="2769000" cy="175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 name="Google Shape;57;p47"/>
          <p:cNvSpPr txBox="1"/>
          <p:nvPr>
            <p:ph idx="3" type="subTitle"/>
          </p:nvPr>
        </p:nvSpPr>
        <p:spPr>
          <a:xfrm>
            <a:off x="1318850" y="2208825"/>
            <a:ext cx="2769000" cy="474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58" name="Google Shape;58;p47"/>
          <p:cNvSpPr txBox="1"/>
          <p:nvPr>
            <p:ph idx="4" type="subTitle"/>
          </p:nvPr>
        </p:nvSpPr>
        <p:spPr>
          <a:xfrm>
            <a:off x="5056151" y="2208825"/>
            <a:ext cx="2769000" cy="474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pic>
        <p:nvPicPr>
          <p:cNvPr id="59" name="Google Shape;59;p47"/>
          <p:cNvPicPr preferRelativeResize="0"/>
          <p:nvPr/>
        </p:nvPicPr>
        <p:blipFill rotWithShape="1">
          <a:blip r:embed="rId2">
            <a:alphaModFix/>
          </a:blip>
          <a:srcRect b="58" l="0" r="40243" t="2323"/>
          <a:stretch/>
        </p:blipFill>
        <p:spPr>
          <a:xfrm flipH="1">
            <a:off x="-1" y="0"/>
            <a:ext cx="713226" cy="2283674"/>
          </a:xfrm>
          <a:prstGeom prst="rect">
            <a:avLst/>
          </a:prstGeom>
          <a:noFill/>
          <a:ln>
            <a:noFill/>
          </a:ln>
        </p:spPr>
      </p:pic>
      <p:pic>
        <p:nvPicPr>
          <p:cNvPr id="60" name="Google Shape;60;p47"/>
          <p:cNvPicPr preferRelativeResize="0"/>
          <p:nvPr/>
        </p:nvPicPr>
        <p:blipFill rotWithShape="1">
          <a:blip r:embed="rId3">
            <a:alphaModFix/>
          </a:blip>
          <a:srcRect b="0" l="11696" r="11697" t="0"/>
          <a:stretch/>
        </p:blipFill>
        <p:spPr>
          <a:xfrm rot="10800000">
            <a:off x="7682798" y="4189775"/>
            <a:ext cx="1461202" cy="9537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1" name="Shape 61"/>
        <p:cNvGrpSpPr/>
        <p:nvPr/>
      </p:nvGrpSpPr>
      <p:grpSpPr>
        <a:xfrm>
          <a:off x="0" y="0"/>
          <a:ext cx="0" cy="0"/>
          <a:chOff x="0" y="0"/>
          <a:chExt cx="0" cy="0"/>
        </a:xfrm>
      </p:grpSpPr>
      <p:sp>
        <p:nvSpPr>
          <p:cNvPr id="62" name="Google Shape;62;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3" name="Google Shape;63;p48"/>
          <p:cNvSpPr txBox="1"/>
          <p:nvPr>
            <p:ph idx="1" type="subTitle"/>
          </p:nvPr>
        </p:nvSpPr>
        <p:spPr>
          <a:xfrm>
            <a:off x="901850" y="2607225"/>
            <a:ext cx="2196600" cy="166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 name="Google Shape;64;p48"/>
          <p:cNvSpPr txBox="1"/>
          <p:nvPr>
            <p:ph idx="2" type="subTitle"/>
          </p:nvPr>
        </p:nvSpPr>
        <p:spPr>
          <a:xfrm>
            <a:off x="3473632" y="2607225"/>
            <a:ext cx="2196600" cy="166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 name="Google Shape;65;p48"/>
          <p:cNvSpPr txBox="1"/>
          <p:nvPr>
            <p:ph idx="3" type="subTitle"/>
          </p:nvPr>
        </p:nvSpPr>
        <p:spPr>
          <a:xfrm>
            <a:off x="6045421" y="2607225"/>
            <a:ext cx="2196600" cy="166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6" name="Google Shape;66;p48"/>
          <p:cNvSpPr txBox="1"/>
          <p:nvPr>
            <p:ph idx="4" type="subTitle"/>
          </p:nvPr>
        </p:nvSpPr>
        <p:spPr>
          <a:xfrm>
            <a:off x="901850" y="1954125"/>
            <a:ext cx="2196600" cy="729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Poppins"/>
              <a:buNone/>
              <a:defRPr b="1" sz="2400">
                <a:latin typeface="Poppins"/>
                <a:ea typeface="Poppins"/>
                <a:cs typeface="Poppins"/>
                <a:sym typeface="Poppins"/>
              </a:defRPr>
            </a:lvl2pPr>
            <a:lvl3pPr lvl="2" algn="ctr">
              <a:lnSpc>
                <a:spcPct val="100000"/>
              </a:lnSpc>
              <a:spcBef>
                <a:spcPts val="0"/>
              </a:spcBef>
              <a:spcAft>
                <a:spcPts val="0"/>
              </a:spcAft>
              <a:buSzPts val="2400"/>
              <a:buFont typeface="Poppins"/>
              <a:buNone/>
              <a:defRPr b="1" sz="2400">
                <a:latin typeface="Poppins"/>
                <a:ea typeface="Poppins"/>
                <a:cs typeface="Poppins"/>
                <a:sym typeface="Poppins"/>
              </a:defRPr>
            </a:lvl3pPr>
            <a:lvl4pPr lvl="3" algn="ctr">
              <a:lnSpc>
                <a:spcPct val="100000"/>
              </a:lnSpc>
              <a:spcBef>
                <a:spcPts val="0"/>
              </a:spcBef>
              <a:spcAft>
                <a:spcPts val="0"/>
              </a:spcAft>
              <a:buSzPts val="2400"/>
              <a:buFont typeface="Poppins"/>
              <a:buNone/>
              <a:defRPr b="1" sz="2400">
                <a:latin typeface="Poppins"/>
                <a:ea typeface="Poppins"/>
                <a:cs typeface="Poppins"/>
                <a:sym typeface="Poppins"/>
              </a:defRPr>
            </a:lvl4pPr>
            <a:lvl5pPr lvl="4" algn="ctr">
              <a:lnSpc>
                <a:spcPct val="100000"/>
              </a:lnSpc>
              <a:spcBef>
                <a:spcPts val="0"/>
              </a:spcBef>
              <a:spcAft>
                <a:spcPts val="0"/>
              </a:spcAft>
              <a:buSzPts val="2400"/>
              <a:buFont typeface="Poppins"/>
              <a:buNone/>
              <a:defRPr b="1" sz="2400">
                <a:latin typeface="Poppins"/>
                <a:ea typeface="Poppins"/>
                <a:cs typeface="Poppins"/>
                <a:sym typeface="Poppins"/>
              </a:defRPr>
            </a:lvl5pPr>
            <a:lvl6pPr lvl="5" algn="ctr">
              <a:lnSpc>
                <a:spcPct val="100000"/>
              </a:lnSpc>
              <a:spcBef>
                <a:spcPts val="0"/>
              </a:spcBef>
              <a:spcAft>
                <a:spcPts val="0"/>
              </a:spcAft>
              <a:buSzPts val="2400"/>
              <a:buFont typeface="Poppins"/>
              <a:buNone/>
              <a:defRPr b="1" sz="2400">
                <a:latin typeface="Poppins"/>
                <a:ea typeface="Poppins"/>
                <a:cs typeface="Poppins"/>
                <a:sym typeface="Poppins"/>
              </a:defRPr>
            </a:lvl6pPr>
            <a:lvl7pPr lvl="6" algn="ctr">
              <a:lnSpc>
                <a:spcPct val="100000"/>
              </a:lnSpc>
              <a:spcBef>
                <a:spcPts val="0"/>
              </a:spcBef>
              <a:spcAft>
                <a:spcPts val="0"/>
              </a:spcAft>
              <a:buSzPts val="2400"/>
              <a:buFont typeface="Poppins"/>
              <a:buNone/>
              <a:defRPr b="1" sz="2400">
                <a:latin typeface="Poppins"/>
                <a:ea typeface="Poppins"/>
                <a:cs typeface="Poppins"/>
                <a:sym typeface="Poppins"/>
              </a:defRPr>
            </a:lvl7pPr>
            <a:lvl8pPr lvl="7" algn="ctr">
              <a:lnSpc>
                <a:spcPct val="100000"/>
              </a:lnSpc>
              <a:spcBef>
                <a:spcPts val="0"/>
              </a:spcBef>
              <a:spcAft>
                <a:spcPts val="0"/>
              </a:spcAft>
              <a:buSzPts val="2400"/>
              <a:buFont typeface="Poppins"/>
              <a:buNone/>
              <a:defRPr b="1" sz="2400">
                <a:latin typeface="Poppins"/>
                <a:ea typeface="Poppins"/>
                <a:cs typeface="Poppins"/>
                <a:sym typeface="Poppins"/>
              </a:defRPr>
            </a:lvl8pPr>
            <a:lvl9pPr lvl="8" algn="ctr">
              <a:lnSpc>
                <a:spcPct val="100000"/>
              </a:lnSpc>
              <a:spcBef>
                <a:spcPts val="0"/>
              </a:spcBef>
              <a:spcAft>
                <a:spcPts val="0"/>
              </a:spcAft>
              <a:buSzPts val="2400"/>
              <a:buFont typeface="Poppins"/>
              <a:buNone/>
              <a:defRPr b="1" sz="2400">
                <a:latin typeface="Poppins"/>
                <a:ea typeface="Poppins"/>
                <a:cs typeface="Poppins"/>
                <a:sym typeface="Poppins"/>
              </a:defRPr>
            </a:lvl9pPr>
          </a:lstStyle>
          <a:p/>
        </p:txBody>
      </p:sp>
      <p:sp>
        <p:nvSpPr>
          <p:cNvPr id="67" name="Google Shape;67;p48"/>
          <p:cNvSpPr txBox="1"/>
          <p:nvPr>
            <p:ph idx="5" type="subTitle"/>
          </p:nvPr>
        </p:nvSpPr>
        <p:spPr>
          <a:xfrm>
            <a:off x="3473637" y="1954125"/>
            <a:ext cx="2196600" cy="729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Poppins"/>
              <a:buNone/>
              <a:defRPr b="1" sz="2400">
                <a:latin typeface="Poppins"/>
                <a:ea typeface="Poppins"/>
                <a:cs typeface="Poppins"/>
                <a:sym typeface="Poppins"/>
              </a:defRPr>
            </a:lvl2pPr>
            <a:lvl3pPr lvl="2" algn="ctr">
              <a:lnSpc>
                <a:spcPct val="100000"/>
              </a:lnSpc>
              <a:spcBef>
                <a:spcPts val="0"/>
              </a:spcBef>
              <a:spcAft>
                <a:spcPts val="0"/>
              </a:spcAft>
              <a:buSzPts val="2400"/>
              <a:buFont typeface="Poppins"/>
              <a:buNone/>
              <a:defRPr b="1" sz="2400">
                <a:latin typeface="Poppins"/>
                <a:ea typeface="Poppins"/>
                <a:cs typeface="Poppins"/>
                <a:sym typeface="Poppins"/>
              </a:defRPr>
            </a:lvl3pPr>
            <a:lvl4pPr lvl="3" algn="ctr">
              <a:lnSpc>
                <a:spcPct val="100000"/>
              </a:lnSpc>
              <a:spcBef>
                <a:spcPts val="0"/>
              </a:spcBef>
              <a:spcAft>
                <a:spcPts val="0"/>
              </a:spcAft>
              <a:buSzPts val="2400"/>
              <a:buFont typeface="Poppins"/>
              <a:buNone/>
              <a:defRPr b="1" sz="2400">
                <a:latin typeface="Poppins"/>
                <a:ea typeface="Poppins"/>
                <a:cs typeface="Poppins"/>
                <a:sym typeface="Poppins"/>
              </a:defRPr>
            </a:lvl4pPr>
            <a:lvl5pPr lvl="4" algn="ctr">
              <a:lnSpc>
                <a:spcPct val="100000"/>
              </a:lnSpc>
              <a:spcBef>
                <a:spcPts val="0"/>
              </a:spcBef>
              <a:spcAft>
                <a:spcPts val="0"/>
              </a:spcAft>
              <a:buSzPts val="2400"/>
              <a:buFont typeface="Poppins"/>
              <a:buNone/>
              <a:defRPr b="1" sz="2400">
                <a:latin typeface="Poppins"/>
                <a:ea typeface="Poppins"/>
                <a:cs typeface="Poppins"/>
                <a:sym typeface="Poppins"/>
              </a:defRPr>
            </a:lvl5pPr>
            <a:lvl6pPr lvl="5" algn="ctr">
              <a:lnSpc>
                <a:spcPct val="100000"/>
              </a:lnSpc>
              <a:spcBef>
                <a:spcPts val="0"/>
              </a:spcBef>
              <a:spcAft>
                <a:spcPts val="0"/>
              </a:spcAft>
              <a:buSzPts val="2400"/>
              <a:buFont typeface="Poppins"/>
              <a:buNone/>
              <a:defRPr b="1" sz="2400">
                <a:latin typeface="Poppins"/>
                <a:ea typeface="Poppins"/>
                <a:cs typeface="Poppins"/>
                <a:sym typeface="Poppins"/>
              </a:defRPr>
            </a:lvl6pPr>
            <a:lvl7pPr lvl="6" algn="ctr">
              <a:lnSpc>
                <a:spcPct val="100000"/>
              </a:lnSpc>
              <a:spcBef>
                <a:spcPts val="0"/>
              </a:spcBef>
              <a:spcAft>
                <a:spcPts val="0"/>
              </a:spcAft>
              <a:buSzPts val="2400"/>
              <a:buFont typeface="Poppins"/>
              <a:buNone/>
              <a:defRPr b="1" sz="2400">
                <a:latin typeface="Poppins"/>
                <a:ea typeface="Poppins"/>
                <a:cs typeface="Poppins"/>
                <a:sym typeface="Poppins"/>
              </a:defRPr>
            </a:lvl7pPr>
            <a:lvl8pPr lvl="7" algn="ctr">
              <a:lnSpc>
                <a:spcPct val="100000"/>
              </a:lnSpc>
              <a:spcBef>
                <a:spcPts val="0"/>
              </a:spcBef>
              <a:spcAft>
                <a:spcPts val="0"/>
              </a:spcAft>
              <a:buSzPts val="2400"/>
              <a:buFont typeface="Poppins"/>
              <a:buNone/>
              <a:defRPr b="1" sz="2400">
                <a:latin typeface="Poppins"/>
                <a:ea typeface="Poppins"/>
                <a:cs typeface="Poppins"/>
                <a:sym typeface="Poppins"/>
              </a:defRPr>
            </a:lvl8pPr>
            <a:lvl9pPr lvl="8" algn="ctr">
              <a:lnSpc>
                <a:spcPct val="100000"/>
              </a:lnSpc>
              <a:spcBef>
                <a:spcPts val="0"/>
              </a:spcBef>
              <a:spcAft>
                <a:spcPts val="0"/>
              </a:spcAft>
              <a:buSzPts val="2400"/>
              <a:buFont typeface="Poppins"/>
              <a:buNone/>
              <a:defRPr b="1" sz="2400">
                <a:latin typeface="Poppins"/>
                <a:ea typeface="Poppins"/>
                <a:cs typeface="Poppins"/>
                <a:sym typeface="Poppins"/>
              </a:defRPr>
            </a:lvl9pPr>
          </a:lstStyle>
          <a:p/>
        </p:txBody>
      </p:sp>
      <p:sp>
        <p:nvSpPr>
          <p:cNvPr id="68" name="Google Shape;68;p48"/>
          <p:cNvSpPr txBox="1"/>
          <p:nvPr>
            <p:ph idx="6" type="subTitle"/>
          </p:nvPr>
        </p:nvSpPr>
        <p:spPr>
          <a:xfrm>
            <a:off x="6045424" y="1954125"/>
            <a:ext cx="2196600" cy="729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Poppins"/>
              <a:buNone/>
              <a:defRPr b="1" sz="2400">
                <a:latin typeface="Poppins"/>
                <a:ea typeface="Poppins"/>
                <a:cs typeface="Poppins"/>
                <a:sym typeface="Poppins"/>
              </a:defRPr>
            </a:lvl2pPr>
            <a:lvl3pPr lvl="2" algn="ctr">
              <a:lnSpc>
                <a:spcPct val="100000"/>
              </a:lnSpc>
              <a:spcBef>
                <a:spcPts val="0"/>
              </a:spcBef>
              <a:spcAft>
                <a:spcPts val="0"/>
              </a:spcAft>
              <a:buSzPts val="2400"/>
              <a:buFont typeface="Poppins"/>
              <a:buNone/>
              <a:defRPr b="1" sz="2400">
                <a:latin typeface="Poppins"/>
                <a:ea typeface="Poppins"/>
                <a:cs typeface="Poppins"/>
                <a:sym typeface="Poppins"/>
              </a:defRPr>
            </a:lvl3pPr>
            <a:lvl4pPr lvl="3" algn="ctr">
              <a:lnSpc>
                <a:spcPct val="100000"/>
              </a:lnSpc>
              <a:spcBef>
                <a:spcPts val="0"/>
              </a:spcBef>
              <a:spcAft>
                <a:spcPts val="0"/>
              </a:spcAft>
              <a:buSzPts val="2400"/>
              <a:buFont typeface="Poppins"/>
              <a:buNone/>
              <a:defRPr b="1" sz="2400">
                <a:latin typeface="Poppins"/>
                <a:ea typeface="Poppins"/>
                <a:cs typeface="Poppins"/>
                <a:sym typeface="Poppins"/>
              </a:defRPr>
            </a:lvl4pPr>
            <a:lvl5pPr lvl="4" algn="ctr">
              <a:lnSpc>
                <a:spcPct val="100000"/>
              </a:lnSpc>
              <a:spcBef>
                <a:spcPts val="0"/>
              </a:spcBef>
              <a:spcAft>
                <a:spcPts val="0"/>
              </a:spcAft>
              <a:buSzPts val="2400"/>
              <a:buFont typeface="Poppins"/>
              <a:buNone/>
              <a:defRPr b="1" sz="2400">
                <a:latin typeface="Poppins"/>
                <a:ea typeface="Poppins"/>
                <a:cs typeface="Poppins"/>
                <a:sym typeface="Poppins"/>
              </a:defRPr>
            </a:lvl5pPr>
            <a:lvl6pPr lvl="5" algn="ctr">
              <a:lnSpc>
                <a:spcPct val="100000"/>
              </a:lnSpc>
              <a:spcBef>
                <a:spcPts val="0"/>
              </a:spcBef>
              <a:spcAft>
                <a:spcPts val="0"/>
              </a:spcAft>
              <a:buSzPts val="2400"/>
              <a:buFont typeface="Poppins"/>
              <a:buNone/>
              <a:defRPr b="1" sz="2400">
                <a:latin typeface="Poppins"/>
                <a:ea typeface="Poppins"/>
                <a:cs typeface="Poppins"/>
                <a:sym typeface="Poppins"/>
              </a:defRPr>
            </a:lvl6pPr>
            <a:lvl7pPr lvl="6" algn="ctr">
              <a:lnSpc>
                <a:spcPct val="100000"/>
              </a:lnSpc>
              <a:spcBef>
                <a:spcPts val="0"/>
              </a:spcBef>
              <a:spcAft>
                <a:spcPts val="0"/>
              </a:spcAft>
              <a:buSzPts val="2400"/>
              <a:buFont typeface="Poppins"/>
              <a:buNone/>
              <a:defRPr b="1" sz="2400">
                <a:latin typeface="Poppins"/>
                <a:ea typeface="Poppins"/>
                <a:cs typeface="Poppins"/>
                <a:sym typeface="Poppins"/>
              </a:defRPr>
            </a:lvl7pPr>
            <a:lvl8pPr lvl="7" algn="ctr">
              <a:lnSpc>
                <a:spcPct val="100000"/>
              </a:lnSpc>
              <a:spcBef>
                <a:spcPts val="0"/>
              </a:spcBef>
              <a:spcAft>
                <a:spcPts val="0"/>
              </a:spcAft>
              <a:buSzPts val="2400"/>
              <a:buFont typeface="Poppins"/>
              <a:buNone/>
              <a:defRPr b="1" sz="2400">
                <a:latin typeface="Poppins"/>
                <a:ea typeface="Poppins"/>
                <a:cs typeface="Poppins"/>
                <a:sym typeface="Poppins"/>
              </a:defRPr>
            </a:lvl8pPr>
            <a:lvl9pPr lvl="8" algn="ctr">
              <a:lnSpc>
                <a:spcPct val="100000"/>
              </a:lnSpc>
              <a:spcBef>
                <a:spcPts val="0"/>
              </a:spcBef>
              <a:spcAft>
                <a:spcPts val="0"/>
              </a:spcAft>
              <a:buSzPts val="2400"/>
              <a:buFont typeface="Poppins"/>
              <a:buNone/>
              <a:defRPr b="1" sz="2400">
                <a:latin typeface="Poppins"/>
                <a:ea typeface="Poppins"/>
                <a:cs typeface="Poppins"/>
                <a:sym typeface="Poppins"/>
              </a:defRPr>
            </a:lvl9pPr>
          </a:lstStyle>
          <a:p/>
        </p:txBody>
      </p:sp>
      <p:pic>
        <p:nvPicPr>
          <p:cNvPr id="69" name="Google Shape;69;p48"/>
          <p:cNvPicPr preferRelativeResize="0"/>
          <p:nvPr/>
        </p:nvPicPr>
        <p:blipFill rotWithShape="1">
          <a:blip r:embed="rId2">
            <a:alphaModFix/>
          </a:blip>
          <a:srcRect b="0" l="7877" r="12300" t="32119"/>
          <a:stretch/>
        </p:blipFill>
        <p:spPr>
          <a:xfrm rot="10800000">
            <a:off x="-11073" y="4361501"/>
            <a:ext cx="1697848" cy="777574"/>
          </a:xfrm>
          <a:prstGeom prst="rect">
            <a:avLst/>
          </a:prstGeom>
          <a:noFill/>
          <a:ln>
            <a:noFill/>
          </a:ln>
        </p:spPr>
      </p:pic>
      <p:pic>
        <p:nvPicPr>
          <p:cNvPr id="70" name="Google Shape;70;p48"/>
          <p:cNvPicPr preferRelativeResize="0"/>
          <p:nvPr/>
        </p:nvPicPr>
        <p:blipFill rotWithShape="1">
          <a:blip r:embed="rId3">
            <a:alphaModFix/>
          </a:blip>
          <a:srcRect b="14864" l="19504" r="0" t="0"/>
          <a:stretch/>
        </p:blipFill>
        <p:spPr>
          <a:xfrm rot="5400000">
            <a:off x="7835600" y="595175"/>
            <a:ext cx="1763046" cy="572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1" name="Shape 71"/>
        <p:cNvGrpSpPr/>
        <p:nvPr/>
      </p:nvGrpSpPr>
      <p:grpSpPr>
        <a:xfrm>
          <a:off x="0" y="0"/>
          <a:ext cx="0" cy="0"/>
          <a:chOff x="0" y="0"/>
          <a:chExt cx="0" cy="0"/>
        </a:xfrm>
      </p:grpSpPr>
      <p:sp>
        <p:nvSpPr>
          <p:cNvPr id="72" name="Google Shape;72;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3" name="Google Shape;73;p49"/>
          <p:cNvSpPr txBox="1"/>
          <p:nvPr>
            <p:ph idx="1" type="subTitle"/>
          </p:nvPr>
        </p:nvSpPr>
        <p:spPr>
          <a:xfrm>
            <a:off x="1484525" y="1715450"/>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 name="Google Shape;74;p49"/>
          <p:cNvSpPr txBox="1"/>
          <p:nvPr>
            <p:ph idx="2" type="subTitle"/>
          </p:nvPr>
        </p:nvSpPr>
        <p:spPr>
          <a:xfrm>
            <a:off x="5345151" y="1715450"/>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5" name="Google Shape;75;p49"/>
          <p:cNvSpPr txBox="1"/>
          <p:nvPr>
            <p:ph idx="3" type="subTitle"/>
          </p:nvPr>
        </p:nvSpPr>
        <p:spPr>
          <a:xfrm>
            <a:off x="1484524" y="3417600"/>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 name="Google Shape;76;p49"/>
          <p:cNvSpPr txBox="1"/>
          <p:nvPr>
            <p:ph idx="4" type="subTitle"/>
          </p:nvPr>
        </p:nvSpPr>
        <p:spPr>
          <a:xfrm>
            <a:off x="5345151" y="3417600"/>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49"/>
          <p:cNvSpPr txBox="1"/>
          <p:nvPr>
            <p:ph idx="5" type="subTitle"/>
          </p:nvPr>
        </p:nvSpPr>
        <p:spPr>
          <a:xfrm>
            <a:off x="1484525" y="1324600"/>
            <a:ext cx="2848200" cy="47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78" name="Google Shape;78;p49"/>
          <p:cNvSpPr txBox="1"/>
          <p:nvPr>
            <p:ph idx="6" type="subTitle"/>
          </p:nvPr>
        </p:nvSpPr>
        <p:spPr>
          <a:xfrm>
            <a:off x="1484525" y="3019200"/>
            <a:ext cx="2848200" cy="47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79" name="Google Shape;79;p49"/>
          <p:cNvSpPr txBox="1"/>
          <p:nvPr>
            <p:ph idx="7" type="subTitle"/>
          </p:nvPr>
        </p:nvSpPr>
        <p:spPr>
          <a:xfrm>
            <a:off x="5345125" y="1324600"/>
            <a:ext cx="2848200" cy="47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80" name="Google Shape;80;p49"/>
          <p:cNvSpPr txBox="1"/>
          <p:nvPr>
            <p:ph idx="8" type="subTitle"/>
          </p:nvPr>
        </p:nvSpPr>
        <p:spPr>
          <a:xfrm>
            <a:off x="5345125" y="3019200"/>
            <a:ext cx="2848200" cy="474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pic>
        <p:nvPicPr>
          <p:cNvPr id="81" name="Google Shape;81;p49"/>
          <p:cNvPicPr preferRelativeResize="0"/>
          <p:nvPr/>
        </p:nvPicPr>
        <p:blipFill rotWithShape="1">
          <a:blip r:embed="rId2">
            <a:alphaModFix/>
          </a:blip>
          <a:srcRect b="0" l="23640" r="0" t="22636"/>
          <a:stretch/>
        </p:blipFill>
        <p:spPr>
          <a:xfrm rot="10800000">
            <a:off x="7770202" y="3758750"/>
            <a:ext cx="1366748" cy="1384750"/>
          </a:xfrm>
          <a:prstGeom prst="rect">
            <a:avLst/>
          </a:prstGeom>
          <a:noFill/>
          <a:ln>
            <a:noFill/>
          </a:ln>
        </p:spPr>
      </p:pic>
      <p:pic>
        <p:nvPicPr>
          <p:cNvPr id="82" name="Google Shape;82;p49"/>
          <p:cNvPicPr preferRelativeResize="0"/>
          <p:nvPr/>
        </p:nvPicPr>
        <p:blipFill rotWithShape="1">
          <a:blip r:embed="rId3">
            <a:alphaModFix/>
          </a:blip>
          <a:srcRect b="0" l="11696" r="11697" t="0"/>
          <a:stretch/>
        </p:blipFill>
        <p:spPr>
          <a:xfrm>
            <a:off x="10" y="0"/>
            <a:ext cx="1461202" cy="9537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3" name="Shape 83"/>
        <p:cNvGrpSpPr/>
        <p:nvPr/>
      </p:nvGrpSpPr>
      <p:grpSpPr>
        <a:xfrm>
          <a:off x="0" y="0"/>
          <a:ext cx="0" cy="0"/>
          <a:chOff x="0" y="0"/>
          <a:chExt cx="0" cy="0"/>
        </a:xfrm>
      </p:grpSpPr>
      <p:sp>
        <p:nvSpPr>
          <p:cNvPr id="84" name="Google Shape;84;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5" name="Google Shape;85;p50"/>
          <p:cNvSpPr txBox="1"/>
          <p:nvPr>
            <p:ph idx="1" type="subTitle"/>
          </p:nvPr>
        </p:nvSpPr>
        <p:spPr>
          <a:xfrm>
            <a:off x="712410" y="1704035"/>
            <a:ext cx="25071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6" name="Google Shape;86;p50"/>
          <p:cNvSpPr txBox="1"/>
          <p:nvPr>
            <p:ph idx="2" type="subTitle"/>
          </p:nvPr>
        </p:nvSpPr>
        <p:spPr>
          <a:xfrm>
            <a:off x="3314690" y="1704013"/>
            <a:ext cx="25074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7" name="Google Shape;87;p50"/>
          <p:cNvSpPr txBox="1"/>
          <p:nvPr>
            <p:ph idx="3" type="subTitle"/>
          </p:nvPr>
        </p:nvSpPr>
        <p:spPr>
          <a:xfrm>
            <a:off x="714880" y="3498804"/>
            <a:ext cx="25071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8" name="Google Shape;88;p50"/>
          <p:cNvSpPr txBox="1"/>
          <p:nvPr>
            <p:ph idx="4" type="subTitle"/>
          </p:nvPr>
        </p:nvSpPr>
        <p:spPr>
          <a:xfrm>
            <a:off x="3317160" y="3498800"/>
            <a:ext cx="25074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 name="Google Shape;89;p50"/>
          <p:cNvSpPr txBox="1"/>
          <p:nvPr>
            <p:ph idx="5" type="subTitle"/>
          </p:nvPr>
        </p:nvSpPr>
        <p:spPr>
          <a:xfrm>
            <a:off x="5916860" y="1704013"/>
            <a:ext cx="25077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 name="Google Shape;90;p50"/>
          <p:cNvSpPr txBox="1"/>
          <p:nvPr>
            <p:ph idx="6" type="subTitle"/>
          </p:nvPr>
        </p:nvSpPr>
        <p:spPr>
          <a:xfrm>
            <a:off x="5919330" y="3498800"/>
            <a:ext cx="25077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 name="Google Shape;91;p50"/>
          <p:cNvSpPr txBox="1"/>
          <p:nvPr>
            <p:ph idx="7" type="subTitle"/>
          </p:nvPr>
        </p:nvSpPr>
        <p:spPr>
          <a:xfrm>
            <a:off x="717350" y="1054188"/>
            <a:ext cx="2507100" cy="72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92" name="Google Shape;92;p50"/>
          <p:cNvSpPr txBox="1"/>
          <p:nvPr>
            <p:ph idx="8" type="subTitle"/>
          </p:nvPr>
        </p:nvSpPr>
        <p:spPr>
          <a:xfrm>
            <a:off x="3319440" y="1054188"/>
            <a:ext cx="2507400" cy="72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93" name="Google Shape;93;p50"/>
          <p:cNvSpPr txBox="1"/>
          <p:nvPr>
            <p:ph idx="9" type="subTitle"/>
          </p:nvPr>
        </p:nvSpPr>
        <p:spPr>
          <a:xfrm>
            <a:off x="5921420" y="1054188"/>
            <a:ext cx="2507700" cy="72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94" name="Google Shape;94;p50"/>
          <p:cNvSpPr txBox="1"/>
          <p:nvPr>
            <p:ph idx="13" type="subTitle"/>
          </p:nvPr>
        </p:nvSpPr>
        <p:spPr>
          <a:xfrm>
            <a:off x="719820" y="2845700"/>
            <a:ext cx="2507100" cy="72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95" name="Google Shape;95;p50"/>
          <p:cNvSpPr txBox="1"/>
          <p:nvPr>
            <p:ph idx="14" type="subTitle"/>
          </p:nvPr>
        </p:nvSpPr>
        <p:spPr>
          <a:xfrm>
            <a:off x="3321910" y="2845700"/>
            <a:ext cx="2507400" cy="72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96" name="Google Shape;96;p50"/>
          <p:cNvSpPr txBox="1"/>
          <p:nvPr>
            <p:ph idx="15" type="subTitle"/>
          </p:nvPr>
        </p:nvSpPr>
        <p:spPr>
          <a:xfrm>
            <a:off x="5923890" y="2845700"/>
            <a:ext cx="2507700" cy="72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pic>
        <p:nvPicPr>
          <p:cNvPr id="97" name="Google Shape;97;p50"/>
          <p:cNvPicPr preferRelativeResize="0"/>
          <p:nvPr/>
        </p:nvPicPr>
        <p:blipFill rotWithShape="1">
          <a:blip r:embed="rId2">
            <a:alphaModFix/>
          </a:blip>
          <a:srcRect b="0" l="0" r="41207" t="0"/>
          <a:stretch/>
        </p:blipFill>
        <p:spPr>
          <a:xfrm flipH="1" rot="-5400000">
            <a:off x="824862" y="3691363"/>
            <a:ext cx="633924" cy="2283648"/>
          </a:xfrm>
          <a:prstGeom prst="rect">
            <a:avLst/>
          </a:prstGeom>
          <a:noFill/>
          <a:ln>
            <a:noFill/>
          </a:ln>
        </p:spPr>
      </p:pic>
      <p:pic>
        <p:nvPicPr>
          <p:cNvPr id="98" name="Google Shape;98;p50"/>
          <p:cNvPicPr preferRelativeResize="0"/>
          <p:nvPr/>
        </p:nvPicPr>
        <p:blipFill rotWithShape="1">
          <a:blip r:embed="rId3">
            <a:alphaModFix/>
          </a:blip>
          <a:srcRect b="0" l="0" r="0" t="63937"/>
          <a:stretch/>
        </p:blipFill>
        <p:spPr>
          <a:xfrm flipH="1" rot="5400000">
            <a:off x="7757788" y="1946874"/>
            <a:ext cx="2039726" cy="7327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1pPr>
            <a:lvl2pPr lvl="1" marR="0" rtl="0" algn="ctr">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2pPr>
            <a:lvl3pPr lvl="2" marR="0" rtl="0" algn="ctr">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3pPr>
            <a:lvl4pPr lvl="3" marR="0" rtl="0" algn="ctr">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4pPr>
            <a:lvl5pPr lvl="4" marR="0" rtl="0" algn="ctr">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5pPr>
            <a:lvl6pPr lvl="5" marR="0" rtl="0" algn="ctr">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6pPr>
            <a:lvl7pPr lvl="6" marR="0" rtl="0" algn="ctr">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7pPr>
            <a:lvl8pPr lvl="7" marR="0" rtl="0" algn="ctr">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8pPr>
            <a:lvl9pPr lvl="8" marR="0" rtl="0" algn="ctr">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9pPr>
          </a:lstStyle>
          <a:p/>
        </p:txBody>
      </p:sp>
      <p:sp>
        <p:nvSpPr>
          <p:cNvPr id="7" name="Google Shape;7;p4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Nanum Gothic"/>
              <a:buChar char="●"/>
              <a:defRPr b="0" i="0" sz="1200" u="none" cap="none" strike="noStrike">
                <a:solidFill>
                  <a:schemeClr val="dk1"/>
                </a:solidFill>
                <a:latin typeface="Nanum Gothic"/>
                <a:ea typeface="Nanum Gothic"/>
                <a:cs typeface="Nanum Gothic"/>
                <a:sym typeface="Nanum Gothic"/>
              </a:defRPr>
            </a:lvl1pPr>
            <a:lvl2pPr indent="-304800" lvl="1" marL="914400" marR="0" rtl="0" algn="l">
              <a:lnSpc>
                <a:spcPct val="100000"/>
              </a:lnSpc>
              <a:spcBef>
                <a:spcPts val="0"/>
              </a:spcBef>
              <a:spcAft>
                <a:spcPts val="0"/>
              </a:spcAft>
              <a:buClr>
                <a:schemeClr val="dk1"/>
              </a:buClr>
              <a:buSzPts val="1200"/>
              <a:buFont typeface="Nanum Gothic"/>
              <a:buChar char="○"/>
              <a:defRPr b="0" i="0" sz="1200" u="none" cap="none" strike="noStrike">
                <a:solidFill>
                  <a:schemeClr val="dk1"/>
                </a:solidFill>
                <a:latin typeface="Nanum Gothic"/>
                <a:ea typeface="Nanum Gothic"/>
                <a:cs typeface="Nanum Gothic"/>
                <a:sym typeface="Nanum Gothic"/>
              </a:defRPr>
            </a:lvl2pPr>
            <a:lvl3pPr indent="-304800" lvl="2" marL="1371600" marR="0" rtl="0" algn="l">
              <a:lnSpc>
                <a:spcPct val="100000"/>
              </a:lnSpc>
              <a:spcBef>
                <a:spcPts val="0"/>
              </a:spcBef>
              <a:spcAft>
                <a:spcPts val="0"/>
              </a:spcAft>
              <a:buClr>
                <a:schemeClr val="dk1"/>
              </a:buClr>
              <a:buSzPts val="1200"/>
              <a:buFont typeface="Nanum Gothic"/>
              <a:buChar char="■"/>
              <a:defRPr b="0" i="0" sz="1200" u="none" cap="none" strike="noStrike">
                <a:solidFill>
                  <a:schemeClr val="dk1"/>
                </a:solidFill>
                <a:latin typeface="Nanum Gothic"/>
                <a:ea typeface="Nanum Gothic"/>
                <a:cs typeface="Nanum Gothic"/>
                <a:sym typeface="Nanum Gothic"/>
              </a:defRPr>
            </a:lvl3pPr>
            <a:lvl4pPr indent="-304800" lvl="3" marL="1828800" marR="0" rtl="0" algn="l">
              <a:lnSpc>
                <a:spcPct val="100000"/>
              </a:lnSpc>
              <a:spcBef>
                <a:spcPts val="0"/>
              </a:spcBef>
              <a:spcAft>
                <a:spcPts val="0"/>
              </a:spcAft>
              <a:buClr>
                <a:schemeClr val="dk1"/>
              </a:buClr>
              <a:buSzPts val="1200"/>
              <a:buFont typeface="Nanum Gothic"/>
              <a:buChar char="●"/>
              <a:defRPr b="0" i="0" sz="1200" u="none" cap="none" strike="noStrike">
                <a:solidFill>
                  <a:schemeClr val="dk1"/>
                </a:solidFill>
                <a:latin typeface="Nanum Gothic"/>
                <a:ea typeface="Nanum Gothic"/>
                <a:cs typeface="Nanum Gothic"/>
                <a:sym typeface="Nanum Gothic"/>
              </a:defRPr>
            </a:lvl4pPr>
            <a:lvl5pPr indent="-304800" lvl="4" marL="2286000" marR="0" rtl="0" algn="l">
              <a:lnSpc>
                <a:spcPct val="100000"/>
              </a:lnSpc>
              <a:spcBef>
                <a:spcPts val="0"/>
              </a:spcBef>
              <a:spcAft>
                <a:spcPts val="0"/>
              </a:spcAft>
              <a:buClr>
                <a:schemeClr val="dk1"/>
              </a:buClr>
              <a:buSzPts val="1200"/>
              <a:buFont typeface="Nanum Gothic"/>
              <a:buChar char="○"/>
              <a:defRPr b="0" i="0" sz="1200" u="none" cap="none" strike="noStrike">
                <a:solidFill>
                  <a:schemeClr val="dk1"/>
                </a:solidFill>
                <a:latin typeface="Nanum Gothic"/>
                <a:ea typeface="Nanum Gothic"/>
                <a:cs typeface="Nanum Gothic"/>
                <a:sym typeface="Nanum Gothic"/>
              </a:defRPr>
            </a:lvl5pPr>
            <a:lvl6pPr indent="-304800" lvl="5" marL="2743200" marR="0" rtl="0" algn="l">
              <a:lnSpc>
                <a:spcPct val="100000"/>
              </a:lnSpc>
              <a:spcBef>
                <a:spcPts val="0"/>
              </a:spcBef>
              <a:spcAft>
                <a:spcPts val="0"/>
              </a:spcAft>
              <a:buClr>
                <a:schemeClr val="dk1"/>
              </a:buClr>
              <a:buSzPts val="1200"/>
              <a:buFont typeface="Nanum Gothic"/>
              <a:buChar char="■"/>
              <a:defRPr b="0" i="0" sz="1200" u="none" cap="none" strike="noStrike">
                <a:solidFill>
                  <a:schemeClr val="dk1"/>
                </a:solidFill>
                <a:latin typeface="Nanum Gothic"/>
                <a:ea typeface="Nanum Gothic"/>
                <a:cs typeface="Nanum Gothic"/>
                <a:sym typeface="Nanum Gothic"/>
              </a:defRPr>
            </a:lvl6pPr>
            <a:lvl7pPr indent="-304800" lvl="6" marL="3200400" marR="0" rtl="0" algn="l">
              <a:lnSpc>
                <a:spcPct val="100000"/>
              </a:lnSpc>
              <a:spcBef>
                <a:spcPts val="0"/>
              </a:spcBef>
              <a:spcAft>
                <a:spcPts val="0"/>
              </a:spcAft>
              <a:buClr>
                <a:schemeClr val="dk1"/>
              </a:buClr>
              <a:buSzPts val="1200"/>
              <a:buFont typeface="Nanum Gothic"/>
              <a:buChar char="●"/>
              <a:defRPr b="0" i="0" sz="1200" u="none" cap="none" strike="noStrike">
                <a:solidFill>
                  <a:schemeClr val="dk1"/>
                </a:solidFill>
                <a:latin typeface="Nanum Gothic"/>
                <a:ea typeface="Nanum Gothic"/>
                <a:cs typeface="Nanum Gothic"/>
                <a:sym typeface="Nanum Gothic"/>
              </a:defRPr>
            </a:lvl7pPr>
            <a:lvl8pPr indent="-304800" lvl="7" marL="3657600" marR="0" rtl="0" algn="l">
              <a:lnSpc>
                <a:spcPct val="100000"/>
              </a:lnSpc>
              <a:spcBef>
                <a:spcPts val="0"/>
              </a:spcBef>
              <a:spcAft>
                <a:spcPts val="0"/>
              </a:spcAft>
              <a:buClr>
                <a:schemeClr val="dk1"/>
              </a:buClr>
              <a:buSzPts val="1200"/>
              <a:buFont typeface="Nanum Gothic"/>
              <a:buChar char="○"/>
              <a:defRPr b="0" i="0" sz="1200" u="none" cap="none" strike="noStrike">
                <a:solidFill>
                  <a:schemeClr val="dk1"/>
                </a:solidFill>
                <a:latin typeface="Nanum Gothic"/>
                <a:ea typeface="Nanum Gothic"/>
                <a:cs typeface="Nanum Gothic"/>
                <a:sym typeface="Nanum Gothic"/>
              </a:defRPr>
            </a:lvl8pPr>
            <a:lvl9pPr indent="-304800" lvl="8" marL="4114800" marR="0" rtl="0" algn="l">
              <a:lnSpc>
                <a:spcPct val="100000"/>
              </a:lnSpc>
              <a:spcBef>
                <a:spcPts val="0"/>
              </a:spcBef>
              <a:spcAft>
                <a:spcPts val="0"/>
              </a:spcAft>
              <a:buClr>
                <a:schemeClr val="dk1"/>
              </a:buClr>
              <a:buSzPts val="1200"/>
              <a:buFont typeface="Nanum Gothic"/>
              <a:buChar char="■"/>
              <a:defRPr b="0" i="0" sz="1200" u="none" cap="none" strike="noStrike">
                <a:solidFill>
                  <a:schemeClr val="dk1"/>
                </a:solidFill>
                <a:latin typeface="Nanum Gothic"/>
                <a:ea typeface="Nanum Gothic"/>
                <a:cs typeface="Nanum Gothic"/>
                <a:sym typeface="Nanum Gothic"/>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51.png"/><Relationship Id="rId6" Type="http://schemas.openxmlformats.org/officeDocument/2006/relationships/image" Target="../media/image47.png"/><Relationship Id="rId7" Type="http://schemas.openxmlformats.org/officeDocument/2006/relationships/image" Target="../media/image43.png"/><Relationship Id="rId8"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56.jpg"/><Relationship Id="rId5" Type="http://schemas.openxmlformats.org/officeDocument/2006/relationships/image" Target="../media/image40.png"/><Relationship Id="rId6"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53.png"/><Relationship Id="rId5" Type="http://schemas.openxmlformats.org/officeDocument/2006/relationships/image" Target="../media/image15.png"/><Relationship Id="rId6" Type="http://schemas.openxmlformats.org/officeDocument/2006/relationships/image" Target="../media/image54.png"/><Relationship Id="rId7"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2.png"/><Relationship Id="rId4" Type="http://schemas.openxmlformats.org/officeDocument/2006/relationships/image" Target="../media/image31.png"/><Relationship Id="rId5"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1"/>
          <p:cNvSpPr txBox="1"/>
          <p:nvPr>
            <p:ph type="ctrTitle"/>
          </p:nvPr>
        </p:nvSpPr>
        <p:spPr>
          <a:xfrm>
            <a:off x="0" y="1317100"/>
            <a:ext cx="9144000" cy="158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500"/>
              <a:t>Intelligent Bone Fracture Detection System</a:t>
            </a:r>
            <a:endParaRPr b="0" sz="4500"/>
          </a:p>
        </p:txBody>
      </p:sp>
      <p:sp>
        <p:nvSpPr>
          <p:cNvPr id="157" name="Google Shape;157;p1"/>
          <p:cNvSpPr txBox="1"/>
          <p:nvPr>
            <p:ph idx="1" type="subTitle"/>
          </p:nvPr>
        </p:nvSpPr>
        <p:spPr>
          <a:xfrm>
            <a:off x="2307675" y="3028815"/>
            <a:ext cx="4528800" cy="10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Raveena Sivagurunathan (A0176727R)</a:t>
            </a:r>
            <a:endParaRPr sz="1200"/>
          </a:p>
          <a:p>
            <a:pPr indent="0" lvl="0" marL="0" rtl="0" algn="ctr">
              <a:spcBef>
                <a:spcPts val="0"/>
              </a:spcBef>
              <a:spcAft>
                <a:spcPts val="0"/>
              </a:spcAft>
              <a:buNone/>
            </a:pPr>
            <a:r>
              <a:rPr lang="en" sz="1200"/>
              <a:t>Sneha More (A0297761M)</a:t>
            </a:r>
            <a:endParaRPr sz="1200"/>
          </a:p>
          <a:p>
            <a:pPr indent="0" lvl="0" marL="0" rtl="0" algn="ctr">
              <a:spcBef>
                <a:spcPts val="0"/>
              </a:spcBef>
              <a:spcAft>
                <a:spcPts val="0"/>
              </a:spcAft>
              <a:buNone/>
            </a:pPr>
            <a:r>
              <a:rPr lang="en" sz="1200"/>
              <a:t>Swedha Rajarajan (A0297326U)</a:t>
            </a:r>
            <a:endParaRPr sz="1200"/>
          </a:p>
          <a:p>
            <a:pPr indent="0" lvl="0" marL="0" rtl="0" algn="ctr">
              <a:spcBef>
                <a:spcPts val="0"/>
              </a:spcBef>
              <a:spcAft>
                <a:spcPts val="0"/>
              </a:spcAft>
              <a:buNone/>
            </a:pPr>
            <a:r>
              <a:rPr lang="en" sz="1200"/>
              <a:t>Rickson Hu Hong Rui (A0296664L)</a:t>
            </a:r>
            <a:endParaRPr sz="1200"/>
          </a:p>
        </p:txBody>
      </p:sp>
      <p:cxnSp>
        <p:nvCxnSpPr>
          <p:cNvPr id="158" name="Google Shape;158;p1"/>
          <p:cNvCxnSpPr/>
          <p:nvPr/>
        </p:nvCxnSpPr>
        <p:spPr>
          <a:xfrm>
            <a:off x="2353975" y="2963988"/>
            <a:ext cx="4511100" cy="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Battle of the Models</a:t>
            </a:r>
            <a:endParaRPr/>
          </a:p>
        </p:txBody>
      </p:sp>
      <p:sp>
        <p:nvSpPr>
          <p:cNvPr id="255" name="Google Shape;255;p16"/>
          <p:cNvSpPr txBox="1"/>
          <p:nvPr>
            <p:ph idx="4294967295" type="subTitle"/>
          </p:nvPr>
        </p:nvSpPr>
        <p:spPr>
          <a:xfrm>
            <a:off x="1382250" y="1703850"/>
            <a:ext cx="2730300" cy="333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200"/>
              <a:buNone/>
            </a:pPr>
            <a:r>
              <a:t/>
            </a:r>
            <a:endParaRPr b="1"/>
          </a:p>
          <a:p>
            <a:pPr indent="-304800" lvl="0" marL="457200" rtl="0" algn="l">
              <a:lnSpc>
                <a:spcPct val="100000"/>
              </a:lnSpc>
              <a:spcBef>
                <a:spcPts val="1000"/>
              </a:spcBef>
              <a:spcAft>
                <a:spcPts val="0"/>
              </a:spcAft>
              <a:buSzPts val="1200"/>
              <a:buAutoNum type="arabicParenR"/>
            </a:pPr>
            <a:r>
              <a:rPr lang="en"/>
              <a:t>Real time Detection: Designed for ultra fast </a:t>
            </a:r>
            <a:r>
              <a:rPr lang="en"/>
              <a:t>performance</a:t>
            </a:r>
            <a:r>
              <a:rPr lang="en"/>
              <a:t> ,ideal for </a:t>
            </a:r>
            <a:r>
              <a:rPr lang="en"/>
              <a:t>quick</a:t>
            </a:r>
            <a:r>
              <a:rPr lang="en"/>
              <a:t> hospital workflows.</a:t>
            </a:r>
            <a:endParaRPr/>
          </a:p>
          <a:p>
            <a:pPr indent="0" lvl="0" marL="457200" rtl="0" algn="l">
              <a:lnSpc>
                <a:spcPct val="100000"/>
              </a:lnSpc>
              <a:spcBef>
                <a:spcPts val="1000"/>
              </a:spcBef>
              <a:spcAft>
                <a:spcPts val="0"/>
              </a:spcAft>
              <a:buNone/>
            </a:pPr>
            <a:r>
              <a:t/>
            </a:r>
            <a:endParaRPr/>
          </a:p>
          <a:p>
            <a:pPr indent="-304800" lvl="0" marL="457200" rtl="0" algn="l">
              <a:lnSpc>
                <a:spcPct val="100000"/>
              </a:lnSpc>
              <a:spcBef>
                <a:spcPts val="1000"/>
              </a:spcBef>
              <a:spcAft>
                <a:spcPts val="0"/>
              </a:spcAft>
              <a:buSzPts val="1200"/>
              <a:buAutoNum type="arabicParenR"/>
            </a:pPr>
            <a:r>
              <a:rPr lang="en"/>
              <a:t>Lightweight &amp; Deployable: Optimized for edge devices, cloud, or integrated PACS systems.</a:t>
            </a:r>
            <a:endParaRPr/>
          </a:p>
          <a:p>
            <a:pPr indent="0" lvl="0" marL="0" rtl="0" algn="l">
              <a:lnSpc>
                <a:spcPct val="100000"/>
              </a:lnSpc>
              <a:spcBef>
                <a:spcPts val="1000"/>
              </a:spcBef>
              <a:spcAft>
                <a:spcPts val="0"/>
              </a:spcAft>
              <a:buSzPts val="1200"/>
              <a:buNone/>
            </a:pPr>
            <a:r>
              <a:t/>
            </a:r>
            <a:endParaRPr b="1"/>
          </a:p>
          <a:p>
            <a:pPr indent="0" lvl="0" marL="0" rtl="0" algn="l">
              <a:lnSpc>
                <a:spcPct val="100000"/>
              </a:lnSpc>
              <a:spcBef>
                <a:spcPts val="1000"/>
              </a:spcBef>
              <a:spcAft>
                <a:spcPts val="0"/>
              </a:spcAft>
              <a:buSzPts val="1200"/>
              <a:buNone/>
            </a:pPr>
            <a:r>
              <a:t/>
            </a:r>
            <a:endParaRPr b="1"/>
          </a:p>
        </p:txBody>
      </p:sp>
      <p:sp>
        <p:nvSpPr>
          <p:cNvPr id="256" name="Google Shape;256;p16"/>
          <p:cNvSpPr txBox="1"/>
          <p:nvPr>
            <p:ph idx="4294967295" type="title"/>
          </p:nvPr>
        </p:nvSpPr>
        <p:spPr>
          <a:xfrm>
            <a:off x="845150" y="1280025"/>
            <a:ext cx="3560400" cy="474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t>YOLO v8</a:t>
            </a:r>
            <a:endParaRPr sz="1600"/>
          </a:p>
        </p:txBody>
      </p:sp>
      <p:sp>
        <p:nvSpPr>
          <p:cNvPr id="257" name="Google Shape;257;p16"/>
          <p:cNvSpPr txBox="1"/>
          <p:nvPr>
            <p:ph idx="4294967295" type="title"/>
          </p:nvPr>
        </p:nvSpPr>
        <p:spPr>
          <a:xfrm>
            <a:off x="4739125" y="1280025"/>
            <a:ext cx="3560400" cy="474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t>Faster R-CNN</a:t>
            </a:r>
            <a:endParaRPr sz="1600"/>
          </a:p>
        </p:txBody>
      </p:sp>
      <p:sp>
        <p:nvSpPr>
          <p:cNvPr id="258" name="Google Shape;258;p16"/>
          <p:cNvSpPr txBox="1"/>
          <p:nvPr>
            <p:ph idx="4294967295" type="subTitle"/>
          </p:nvPr>
        </p:nvSpPr>
        <p:spPr>
          <a:xfrm>
            <a:off x="5154175" y="1754625"/>
            <a:ext cx="2730300" cy="33306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SzPts val="1200"/>
              <a:buNone/>
            </a:pPr>
            <a:r>
              <a:t/>
            </a:r>
            <a:endParaRPr/>
          </a:p>
          <a:p>
            <a:pPr indent="-304800" lvl="0" marL="457200" rtl="0" algn="l">
              <a:spcBef>
                <a:spcPts val="1000"/>
              </a:spcBef>
              <a:spcAft>
                <a:spcPts val="0"/>
              </a:spcAft>
              <a:buSzPts val="1200"/>
              <a:buAutoNum type="arabicParenR"/>
            </a:pPr>
            <a:r>
              <a:rPr lang="en"/>
              <a:t>High Accuracy: Excels in detection precision, especially for subtle or complex fractures.</a:t>
            </a:r>
            <a:endParaRPr/>
          </a:p>
          <a:p>
            <a:pPr indent="0" lvl="0" marL="457200" rtl="0" algn="l">
              <a:spcBef>
                <a:spcPts val="1000"/>
              </a:spcBef>
              <a:spcAft>
                <a:spcPts val="0"/>
              </a:spcAft>
              <a:buNone/>
            </a:pPr>
            <a:r>
              <a:t/>
            </a:r>
            <a:endParaRPr/>
          </a:p>
          <a:p>
            <a:pPr indent="-304800" lvl="0" marL="457200" rtl="0" algn="l">
              <a:spcBef>
                <a:spcPts val="1000"/>
              </a:spcBef>
              <a:spcAft>
                <a:spcPts val="0"/>
              </a:spcAft>
              <a:buSzPts val="1200"/>
              <a:buAutoNum type="arabicParenR"/>
            </a:pPr>
            <a:r>
              <a:rPr lang="en"/>
              <a:t>Two-Stage Architecture: Separates region proposals and classification for robust localization.</a:t>
            </a:r>
            <a:endParaRPr/>
          </a:p>
          <a:p>
            <a:pPr indent="0" lvl="0" marL="0" rtl="0" algn="l">
              <a:spcBef>
                <a:spcPts val="1000"/>
              </a:spcBef>
              <a:spcAft>
                <a:spcPts val="0"/>
              </a:spcAft>
              <a:buSzPts val="1200"/>
              <a:buNone/>
            </a:pPr>
            <a:r>
              <a:t/>
            </a:r>
            <a:endParaRPr/>
          </a:p>
          <a:p>
            <a:pPr indent="0" lvl="0" marL="0" rtl="0" algn="l">
              <a:spcBef>
                <a:spcPts val="1000"/>
              </a:spcBef>
              <a:spcAft>
                <a:spcPts val="0"/>
              </a:spcAft>
              <a:buSzPts val="1200"/>
              <a:buNone/>
            </a:pPr>
            <a:r>
              <a:t/>
            </a:r>
            <a:endParaRPr/>
          </a:p>
          <a:p>
            <a:pPr indent="0" lvl="0" marL="0" rtl="0" algn="l">
              <a:lnSpc>
                <a:spcPct val="100000"/>
              </a:lnSpc>
              <a:spcBef>
                <a:spcPts val="1000"/>
              </a:spcBef>
              <a:spcAft>
                <a:spcPts val="0"/>
              </a:spcAft>
              <a:buSzPts val="1200"/>
              <a:buNone/>
            </a:pPr>
            <a:r>
              <a:t/>
            </a:r>
            <a:endParaRPr b="1"/>
          </a:p>
        </p:txBody>
      </p:sp>
      <p:sp>
        <p:nvSpPr>
          <p:cNvPr id="259" name="Google Shape;259;p16"/>
          <p:cNvSpPr/>
          <p:nvPr/>
        </p:nvSpPr>
        <p:spPr>
          <a:xfrm>
            <a:off x="1256800" y="1133625"/>
            <a:ext cx="3307500" cy="3695100"/>
          </a:xfrm>
          <a:prstGeom prst="rect">
            <a:avLst/>
          </a:prstGeom>
          <a:solidFill>
            <a:srgbClr val="000000">
              <a:alpha val="0"/>
            </a:srgbClr>
          </a:solid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260" name="Google Shape;260;p16"/>
          <p:cNvSpPr/>
          <p:nvPr/>
        </p:nvSpPr>
        <p:spPr>
          <a:xfrm>
            <a:off x="4934025" y="1133625"/>
            <a:ext cx="3307500" cy="3695100"/>
          </a:xfrm>
          <a:prstGeom prst="rect">
            <a:avLst/>
          </a:prstGeom>
          <a:solidFill>
            <a:srgbClr val="000000">
              <a:alpha val="0"/>
            </a:srgbClr>
          </a:solid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Pipeline Flow</a:t>
            </a:r>
            <a:endParaRPr/>
          </a:p>
        </p:txBody>
      </p:sp>
      <p:cxnSp>
        <p:nvCxnSpPr>
          <p:cNvPr id="266" name="Google Shape;266;p18"/>
          <p:cNvCxnSpPr>
            <a:stCxn id="267" idx="0"/>
            <a:endCxn id="268" idx="2"/>
          </p:cNvCxnSpPr>
          <p:nvPr/>
        </p:nvCxnSpPr>
        <p:spPr>
          <a:xfrm rot="-5400000">
            <a:off x="2754154" y="1978694"/>
            <a:ext cx="327900" cy="600"/>
          </a:xfrm>
          <a:prstGeom prst="bentConnector3">
            <a:avLst>
              <a:gd fmla="val 49971" name="adj1"/>
            </a:avLst>
          </a:prstGeom>
          <a:noFill/>
          <a:ln cap="flat" cmpd="sng" w="19050">
            <a:solidFill>
              <a:schemeClr val="accent1"/>
            </a:solidFill>
            <a:prstDash val="solid"/>
            <a:miter lim="8000"/>
            <a:headEnd len="sm" w="sm" type="none"/>
            <a:tailEnd len="sm" w="sm" type="none"/>
          </a:ln>
        </p:spPr>
      </p:cxnSp>
      <p:cxnSp>
        <p:nvCxnSpPr>
          <p:cNvPr id="269" name="Google Shape;269;p18"/>
          <p:cNvCxnSpPr>
            <a:endCxn id="270" idx="0"/>
          </p:cNvCxnSpPr>
          <p:nvPr/>
        </p:nvCxnSpPr>
        <p:spPr>
          <a:xfrm>
            <a:off x="3941394" y="2390178"/>
            <a:ext cx="2910300" cy="254700"/>
          </a:xfrm>
          <a:prstGeom prst="bentConnector2">
            <a:avLst/>
          </a:prstGeom>
          <a:noFill/>
          <a:ln cap="flat" cmpd="sng" w="19050">
            <a:solidFill>
              <a:schemeClr val="accent1"/>
            </a:solidFill>
            <a:prstDash val="solid"/>
            <a:miter lim="8000"/>
            <a:headEnd len="sm" w="sm" type="none"/>
            <a:tailEnd len="sm" w="sm" type="none"/>
          </a:ln>
        </p:spPr>
      </p:cxnSp>
      <p:sp>
        <p:nvSpPr>
          <p:cNvPr id="268" name="Google Shape;268;p18"/>
          <p:cNvSpPr txBox="1"/>
          <p:nvPr/>
        </p:nvSpPr>
        <p:spPr>
          <a:xfrm>
            <a:off x="1895449" y="1224850"/>
            <a:ext cx="2045400" cy="590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chemeClr val="dk1"/>
                </a:solidFill>
                <a:latin typeface="Poppins"/>
                <a:ea typeface="Poppins"/>
                <a:cs typeface="Poppins"/>
                <a:sym typeface="Poppins"/>
              </a:rPr>
              <a:t>Data Preprocessing </a:t>
            </a:r>
            <a:endParaRPr b="1" i="0" sz="1000" u="none" cap="none" strike="noStrike">
              <a:solidFill>
                <a:schemeClr val="dk1"/>
              </a:solidFill>
              <a:latin typeface="Poppins"/>
              <a:ea typeface="Poppins"/>
              <a:cs typeface="Poppins"/>
              <a:sym typeface="Poppins"/>
            </a:endParaRPr>
          </a:p>
        </p:txBody>
      </p:sp>
      <p:sp>
        <p:nvSpPr>
          <p:cNvPr id="267" name="Google Shape;267;p18"/>
          <p:cNvSpPr txBox="1"/>
          <p:nvPr/>
        </p:nvSpPr>
        <p:spPr>
          <a:xfrm>
            <a:off x="1896454" y="2142944"/>
            <a:ext cx="2042700" cy="590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chemeClr val="dk1"/>
                </a:solidFill>
                <a:latin typeface="Poppins"/>
                <a:ea typeface="Poppins"/>
                <a:cs typeface="Poppins"/>
                <a:sym typeface="Poppins"/>
              </a:rPr>
              <a:t>Model Training</a:t>
            </a:r>
            <a:endParaRPr b="0" i="0" sz="1000" u="none" cap="none" strike="noStrike">
              <a:solidFill>
                <a:schemeClr val="dk1"/>
              </a:solidFill>
              <a:latin typeface="Poppins"/>
              <a:ea typeface="Poppins"/>
              <a:cs typeface="Poppins"/>
              <a:sym typeface="Poppins"/>
            </a:endParaRPr>
          </a:p>
        </p:txBody>
      </p:sp>
      <p:sp>
        <p:nvSpPr>
          <p:cNvPr id="270" name="Google Shape;270;p18"/>
          <p:cNvSpPr txBox="1"/>
          <p:nvPr/>
        </p:nvSpPr>
        <p:spPr>
          <a:xfrm>
            <a:off x="5957394" y="2644878"/>
            <a:ext cx="1788600" cy="590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chemeClr val="dk1"/>
                </a:solidFill>
                <a:latin typeface="Poppins"/>
                <a:ea typeface="Poppins"/>
                <a:cs typeface="Poppins"/>
                <a:sym typeface="Poppins"/>
              </a:rPr>
              <a:t>Tuning</a:t>
            </a:r>
            <a:endParaRPr b="1" i="0" sz="1000" u="none" cap="none" strike="noStrike">
              <a:solidFill>
                <a:schemeClr val="dk1"/>
              </a:solidFill>
              <a:latin typeface="Poppins"/>
              <a:ea typeface="Poppins"/>
              <a:cs typeface="Poppins"/>
              <a:sym typeface="Poppins"/>
            </a:endParaRPr>
          </a:p>
        </p:txBody>
      </p:sp>
      <p:sp>
        <p:nvSpPr>
          <p:cNvPr id="271" name="Google Shape;271;p18"/>
          <p:cNvSpPr txBox="1"/>
          <p:nvPr/>
        </p:nvSpPr>
        <p:spPr>
          <a:xfrm>
            <a:off x="1895451" y="3146776"/>
            <a:ext cx="1916400" cy="627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chemeClr val="dk1"/>
                </a:solidFill>
                <a:latin typeface="Poppins"/>
                <a:ea typeface="Poppins"/>
                <a:cs typeface="Poppins"/>
                <a:sym typeface="Poppins"/>
              </a:rPr>
              <a:t>Model Evaluation </a:t>
            </a:r>
            <a:endParaRPr i="0" sz="1000" u="none" cap="none" strike="noStrike">
              <a:solidFill>
                <a:schemeClr val="dk1"/>
              </a:solidFill>
              <a:latin typeface="Poppins"/>
              <a:ea typeface="Poppins"/>
              <a:cs typeface="Poppins"/>
              <a:sym typeface="Poppins"/>
            </a:endParaRPr>
          </a:p>
        </p:txBody>
      </p:sp>
      <p:sp>
        <p:nvSpPr>
          <p:cNvPr id="272" name="Google Shape;272;p18"/>
          <p:cNvSpPr txBox="1"/>
          <p:nvPr/>
        </p:nvSpPr>
        <p:spPr>
          <a:xfrm>
            <a:off x="1896050" y="4064825"/>
            <a:ext cx="1916400" cy="684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chemeClr val="dk1"/>
                </a:solidFill>
                <a:latin typeface="Poppins"/>
                <a:ea typeface="Poppins"/>
                <a:cs typeface="Poppins"/>
                <a:sym typeface="Poppins"/>
              </a:rPr>
              <a:t>Model Performance</a:t>
            </a:r>
            <a:endParaRPr i="0" sz="1000" u="none" cap="none" strike="noStrike">
              <a:solidFill>
                <a:schemeClr val="dk1"/>
              </a:solidFill>
              <a:latin typeface="Poppins"/>
              <a:ea typeface="Poppins"/>
              <a:cs typeface="Poppins"/>
              <a:sym typeface="Poppins"/>
            </a:endParaRPr>
          </a:p>
        </p:txBody>
      </p:sp>
      <p:cxnSp>
        <p:nvCxnSpPr>
          <p:cNvPr id="273" name="Google Shape;273;p18"/>
          <p:cNvCxnSpPr/>
          <p:nvPr/>
        </p:nvCxnSpPr>
        <p:spPr>
          <a:xfrm rot="-5400000">
            <a:off x="2753386" y="2896811"/>
            <a:ext cx="328200" cy="600"/>
          </a:xfrm>
          <a:prstGeom prst="bentConnector3">
            <a:avLst>
              <a:gd fmla="val -26070" name="adj1"/>
            </a:avLst>
          </a:prstGeom>
          <a:noFill/>
          <a:ln cap="flat" cmpd="sng" w="19050">
            <a:solidFill>
              <a:schemeClr val="accent1"/>
            </a:solidFill>
            <a:prstDash val="solid"/>
            <a:miter lim="8000"/>
            <a:headEnd len="sm" w="sm" type="none"/>
            <a:tailEnd len="sm" w="sm" type="none"/>
          </a:ln>
        </p:spPr>
      </p:cxnSp>
      <p:cxnSp>
        <p:nvCxnSpPr>
          <p:cNvPr id="274" name="Google Shape;274;p18"/>
          <p:cNvCxnSpPr/>
          <p:nvPr/>
        </p:nvCxnSpPr>
        <p:spPr>
          <a:xfrm rot="-5400000">
            <a:off x="2753386" y="3937500"/>
            <a:ext cx="328200" cy="600"/>
          </a:xfrm>
          <a:prstGeom prst="bentConnector3">
            <a:avLst>
              <a:gd fmla="val 7390" name="adj1"/>
            </a:avLst>
          </a:prstGeom>
          <a:noFill/>
          <a:ln cap="flat" cmpd="sng" w="19050">
            <a:solidFill>
              <a:schemeClr val="accent1"/>
            </a:solidFill>
            <a:prstDash val="solid"/>
            <a:miter lim="8000"/>
            <a:headEnd len="sm" w="sm" type="none"/>
            <a:tailEnd len="sm" w="sm" type="none"/>
          </a:ln>
        </p:spPr>
      </p:cxnSp>
      <p:cxnSp>
        <p:nvCxnSpPr>
          <p:cNvPr id="275" name="Google Shape;275;p18"/>
          <p:cNvCxnSpPr>
            <a:stCxn id="270" idx="2"/>
            <a:endCxn id="271" idx="3"/>
          </p:cNvCxnSpPr>
          <p:nvPr/>
        </p:nvCxnSpPr>
        <p:spPr>
          <a:xfrm rot="5400000">
            <a:off x="5219094" y="1827678"/>
            <a:ext cx="225300" cy="3039900"/>
          </a:xfrm>
          <a:prstGeom prst="bentConnector2">
            <a:avLst/>
          </a:prstGeom>
          <a:noFill/>
          <a:ln cap="flat" cmpd="sng" w="19050">
            <a:solidFill>
              <a:schemeClr val="accent1"/>
            </a:solidFill>
            <a:prstDash val="solid"/>
            <a:miter lim="8000"/>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34af334893d_1_82"/>
          <p:cNvSpPr txBox="1"/>
          <p:nvPr>
            <p:ph type="title"/>
          </p:nvPr>
        </p:nvSpPr>
        <p:spPr>
          <a:xfrm>
            <a:off x="0" y="2724375"/>
            <a:ext cx="9144000" cy="97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Data Preprocessing</a:t>
            </a:r>
            <a:endParaRPr/>
          </a:p>
        </p:txBody>
      </p:sp>
      <p:sp>
        <p:nvSpPr>
          <p:cNvPr id="281" name="Google Shape;281;g34af334893d_1_82"/>
          <p:cNvSpPr txBox="1"/>
          <p:nvPr>
            <p:ph idx="2" type="title"/>
          </p:nvPr>
        </p:nvSpPr>
        <p:spPr>
          <a:xfrm>
            <a:off x="3905700" y="1600875"/>
            <a:ext cx="1332600" cy="971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34b9f7a18be_0_23"/>
          <p:cNvSpPr txBox="1"/>
          <p:nvPr>
            <p:ph idx="1" type="body"/>
          </p:nvPr>
        </p:nvSpPr>
        <p:spPr>
          <a:xfrm>
            <a:off x="543975" y="947663"/>
            <a:ext cx="4577700" cy="48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latin typeface="Raleway"/>
                <a:ea typeface="Raleway"/>
                <a:cs typeface="Raleway"/>
                <a:sym typeface="Raleway"/>
              </a:rPr>
              <a:t>Raw Data Collection &amp; Preparation</a:t>
            </a:r>
            <a:br>
              <a:rPr b="1" lang="en" sz="1100">
                <a:latin typeface="Raleway"/>
                <a:ea typeface="Raleway"/>
                <a:cs typeface="Raleway"/>
                <a:sym typeface="Raleway"/>
              </a:rPr>
            </a:br>
            <a:r>
              <a:rPr b="1" lang="en" sz="1100">
                <a:latin typeface="Raleway"/>
                <a:ea typeface="Raleway"/>
                <a:cs typeface="Raleway"/>
                <a:sym typeface="Raleway"/>
              </a:rPr>
              <a:t>- Over 3,000+ unstructured X-ray images</a:t>
            </a:r>
            <a:br>
              <a:rPr b="1" lang="en" sz="1100">
                <a:latin typeface="Raleway"/>
                <a:ea typeface="Raleway"/>
                <a:cs typeface="Raleway"/>
                <a:sym typeface="Raleway"/>
              </a:rPr>
            </a:br>
            <a:r>
              <a:rPr b="1" lang="en" sz="1100">
                <a:latin typeface="Raleway"/>
                <a:ea typeface="Raleway"/>
                <a:cs typeface="Raleway"/>
                <a:sym typeface="Raleway"/>
              </a:rPr>
              <a:t>- Original annotations in COCO format</a:t>
            </a:r>
            <a:endParaRPr b="1" sz="1100">
              <a:latin typeface="Raleway"/>
              <a:ea typeface="Raleway"/>
              <a:cs typeface="Raleway"/>
              <a:sym typeface="Raleway"/>
            </a:endParaRPr>
          </a:p>
          <a:p>
            <a:pPr indent="0" lvl="0" marL="0" rtl="0" algn="l">
              <a:lnSpc>
                <a:spcPct val="115000"/>
              </a:lnSpc>
              <a:spcBef>
                <a:spcPts val="1200"/>
              </a:spcBef>
              <a:spcAft>
                <a:spcPts val="0"/>
              </a:spcAft>
              <a:buNone/>
            </a:pPr>
            <a:r>
              <a:t/>
            </a:r>
            <a:endParaRPr b="1" sz="1100">
              <a:latin typeface="Arial"/>
              <a:ea typeface="Arial"/>
              <a:cs typeface="Arial"/>
              <a:sym typeface="Arial"/>
            </a:endParaRPr>
          </a:p>
          <a:p>
            <a:pPr indent="0" lvl="0" marL="0" rtl="0" algn="l">
              <a:lnSpc>
                <a:spcPct val="100000"/>
              </a:lnSpc>
              <a:spcBef>
                <a:spcPts val="1200"/>
              </a:spcBef>
              <a:spcAft>
                <a:spcPts val="1000"/>
              </a:spcAft>
              <a:buSzPts val="1200"/>
              <a:buNone/>
            </a:pPr>
            <a:r>
              <a:t/>
            </a:r>
            <a:endParaRPr/>
          </a:p>
        </p:txBody>
      </p:sp>
      <p:pic>
        <p:nvPicPr>
          <p:cNvPr id="287" name="Google Shape;287;g34b9f7a18be_0_23"/>
          <p:cNvPicPr preferRelativeResize="0"/>
          <p:nvPr/>
        </p:nvPicPr>
        <p:blipFill rotWithShape="1">
          <a:blip r:embed="rId3">
            <a:alphaModFix/>
          </a:blip>
          <a:srcRect b="0" l="0" r="0" t="0"/>
          <a:stretch/>
        </p:blipFill>
        <p:spPr>
          <a:xfrm>
            <a:off x="4796523" y="3086774"/>
            <a:ext cx="464415" cy="279601"/>
          </a:xfrm>
          <a:prstGeom prst="rect">
            <a:avLst/>
          </a:prstGeom>
          <a:noFill/>
          <a:ln>
            <a:noFill/>
          </a:ln>
        </p:spPr>
      </p:pic>
      <p:pic>
        <p:nvPicPr>
          <p:cNvPr id="288" name="Google Shape;288;g34b9f7a18be_0_23"/>
          <p:cNvPicPr preferRelativeResize="0"/>
          <p:nvPr/>
        </p:nvPicPr>
        <p:blipFill rotWithShape="1">
          <a:blip r:embed="rId4">
            <a:alphaModFix/>
          </a:blip>
          <a:srcRect b="23585" l="23585" r="21692" t="21692"/>
          <a:stretch/>
        </p:blipFill>
        <p:spPr>
          <a:xfrm>
            <a:off x="187950" y="1023075"/>
            <a:ext cx="412401" cy="412401"/>
          </a:xfrm>
          <a:prstGeom prst="rect">
            <a:avLst/>
          </a:prstGeom>
          <a:noFill/>
          <a:ln>
            <a:noFill/>
          </a:ln>
        </p:spPr>
      </p:pic>
      <p:pic>
        <p:nvPicPr>
          <p:cNvPr id="289" name="Google Shape;289;g34b9f7a18be_0_23"/>
          <p:cNvPicPr preferRelativeResize="0"/>
          <p:nvPr/>
        </p:nvPicPr>
        <p:blipFill rotWithShape="1">
          <a:blip r:embed="rId5">
            <a:alphaModFix/>
          </a:blip>
          <a:srcRect b="18265" l="18537" r="21258" t="21750"/>
          <a:stretch/>
        </p:blipFill>
        <p:spPr>
          <a:xfrm>
            <a:off x="4822525" y="986135"/>
            <a:ext cx="412401" cy="410880"/>
          </a:xfrm>
          <a:prstGeom prst="rect">
            <a:avLst/>
          </a:prstGeom>
          <a:noFill/>
          <a:ln>
            <a:noFill/>
          </a:ln>
        </p:spPr>
      </p:pic>
      <p:pic>
        <p:nvPicPr>
          <p:cNvPr id="290" name="Google Shape;290;g34b9f7a18be_0_23"/>
          <p:cNvPicPr preferRelativeResize="0"/>
          <p:nvPr/>
        </p:nvPicPr>
        <p:blipFill rotWithShape="1">
          <a:blip r:embed="rId6">
            <a:alphaModFix/>
          </a:blip>
          <a:srcRect b="12863" l="11954" r="5882" t="17337"/>
          <a:stretch/>
        </p:blipFill>
        <p:spPr>
          <a:xfrm>
            <a:off x="131563" y="2102003"/>
            <a:ext cx="525174" cy="150526"/>
          </a:xfrm>
          <a:prstGeom prst="rect">
            <a:avLst/>
          </a:prstGeom>
          <a:noFill/>
          <a:ln>
            <a:noFill/>
          </a:ln>
        </p:spPr>
      </p:pic>
      <p:pic>
        <p:nvPicPr>
          <p:cNvPr id="291" name="Google Shape;291;g34b9f7a18be_0_23"/>
          <p:cNvPicPr preferRelativeResize="0"/>
          <p:nvPr/>
        </p:nvPicPr>
        <p:blipFill rotWithShape="1">
          <a:blip r:embed="rId7">
            <a:alphaModFix/>
          </a:blip>
          <a:srcRect b="6846" l="9199" r="6169" t="8622"/>
          <a:stretch/>
        </p:blipFill>
        <p:spPr>
          <a:xfrm>
            <a:off x="4838525" y="2037463"/>
            <a:ext cx="283151" cy="279598"/>
          </a:xfrm>
          <a:prstGeom prst="rect">
            <a:avLst/>
          </a:prstGeom>
          <a:noFill/>
          <a:ln>
            <a:noFill/>
          </a:ln>
        </p:spPr>
      </p:pic>
      <p:pic>
        <p:nvPicPr>
          <p:cNvPr id="292" name="Google Shape;292;g34b9f7a18be_0_23"/>
          <p:cNvPicPr preferRelativeResize="0"/>
          <p:nvPr/>
        </p:nvPicPr>
        <p:blipFill rotWithShape="1">
          <a:blip r:embed="rId8">
            <a:alphaModFix/>
          </a:blip>
          <a:srcRect b="15228" l="11150" r="14167" t="15201"/>
          <a:stretch/>
        </p:blipFill>
        <p:spPr>
          <a:xfrm>
            <a:off x="187950" y="3121424"/>
            <a:ext cx="300150" cy="279598"/>
          </a:xfrm>
          <a:prstGeom prst="rect">
            <a:avLst/>
          </a:prstGeom>
          <a:noFill/>
          <a:ln>
            <a:noFill/>
          </a:ln>
        </p:spPr>
      </p:pic>
      <p:sp>
        <p:nvSpPr>
          <p:cNvPr id="293" name="Google Shape;293;g34b9f7a18be_0_23"/>
          <p:cNvSpPr txBox="1"/>
          <p:nvPr>
            <p:ph idx="1" type="body"/>
          </p:nvPr>
        </p:nvSpPr>
        <p:spPr>
          <a:xfrm>
            <a:off x="5234925" y="947675"/>
            <a:ext cx="3143100" cy="34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sz="1800">
                <a:latin typeface="Raleway"/>
                <a:ea typeface="Raleway"/>
                <a:cs typeface="Raleway"/>
                <a:sym typeface="Raleway"/>
              </a:rPr>
              <a:t>Image Resizing</a:t>
            </a:r>
            <a:endParaRPr sz="1800">
              <a:latin typeface="Raleway"/>
              <a:ea typeface="Raleway"/>
              <a:cs typeface="Raleway"/>
              <a:sym typeface="Raleway"/>
            </a:endParaRPr>
          </a:p>
          <a:p>
            <a:pPr indent="0" lvl="0" marL="0" rtl="0" algn="l">
              <a:lnSpc>
                <a:spcPct val="100000"/>
              </a:lnSpc>
              <a:spcBef>
                <a:spcPts val="0"/>
              </a:spcBef>
              <a:spcAft>
                <a:spcPts val="0"/>
              </a:spcAft>
              <a:buSzPts val="1200"/>
              <a:buNone/>
            </a:pPr>
            <a:r>
              <a:rPr b="1" lang="en" sz="1100">
                <a:latin typeface="Raleway"/>
                <a:ea typeface="Raleway"/>
                <a:cs typeface="Raleway"/>
                <a:sym typeface="Raleway"/>
              </a:rPr>
              <a:t>- All images resized to 512×512 pixels </a:t>
            </a:r>
            <a:endParaRPr b="1" sz="1100">
              <a:latin typeface="Raleway"/>
              <a:ea typeface="Raleway"/>
              <a:cs typeface="Raleway"/>
              <a:sym typeface="Raleway"/>
            </a:endParaRPr>
          </a:p>
          <a:p>
            <a:pPr indent="0" lvl="0" marL="0" rtl="0" algn="l">
              <a:lnSpc>
                <a:spcPct val="100000"/>
              </a:lnSpc>
              <a:spcBef>
                <a:spcPts val="0"/>
              </a:spcBef>
              <a:spcAft>
                <a:spcPts val="0"/>
              </a:spcAft>
              <a:buSzPts val="1200"/>
              <a:buNone/>
            </a:pPr>
            <a:r>
              <a:rPr b="1" lang="en" sz="1100">
                <a:latin typeface="Raleway"/>
                <a:ea typeface="Raleway"/>
                <a:cs typeface="Raleway"/>
                <a:sym typeface="Raleway"/>
              </a:rPr>
              <a:t>- Invalid or corrupted images removed</a:t>
            </a:r>
            <a:endParaRPr b="1" sz="1100">
              <a:latin typeface="Raleway"/>
              <a:ea typeface="Raleway"/>
              <a:cs typeface="Raleway"/>
              <a:sym typeface="Raleway"/>
            </a:endParaRPr>
          </a:p>
          <a:p>
            <a:pPr indent="0" lvl="0" marL="0" rtl="0" algn="l">
              <a:lnSpc>
                <a:spcPct val="100000"/>
              </a:lnSpc>
              <a:spcBef>
                <a:spcPts val="1000"/>
              </a:spcBef>
              <a:spcAft>
                <a:spcPts val="1000"/>
              </a:spcAft>
              <a:buSzPts val="1200"/>
              <a:buNone/>
            </a:pPr>
            <a:r>
              <a:t/>
            </a:r>
            <a:endParaRPr b="1" sz="1400">
              <a:latin typeface="Raleway"/>
              <a:ea typeface="Raleway"/>
              <a:cs typeface="Raleway"/>
              <a:sym typeface="Raleway"/>
            </a:endParaRPr>
          </a:p>
        </p:txBody>
      </p:sp>
      <p:sp>
        <p:nvSpPr>
          <p:cNvPr id="294" name="Google Shape;294;g34b9f7a18be_0_23"/>
          <p:cNvSpPr txBox="1"/>
          <p:nvPr>
            <p:ph idx="1" type="body"/>
          </p:nvPr>
        </p:nvSpPr>
        <p:spPr>
          <a:xfrm>
            <a:off x="543975" y="3052125"/>
            <a:ext cx="3423600" cy="34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latin typeface="Raleway"/>
                <a:ea typeface="Raleway"/>
                <a:cs typeface="Raleway"/>
                <a:sym typeface="Raleway"/>
              </a:rPr>
              <a:t>Annotation Cleaning</a:t>
            </a:r>
            <a:endParaRPr b="1" sz="1800">
              <a:latin typeface="Raleway"/>
              <a:ea typeface="Raleway"/>
              <a:cs typeface="Raleway"/>
              <a:sym typeface="Raleway"/>
            </a:endParaRPr>
          </a:p>
          <a:p>
            <a:pPr indent="0" lvl="0" marL="0" rtl="0" algn="l">
              <a:lnSpc>
                <a:spcPct val="100000"/>
              </a:lnSpc>
              <a:spcBef>
                <a:spcPts val="0"/>
              </a:spcBef>
              <a:spcAft>
                <a:spcPts val="0"/>
              </a:spcAft>
              <a:buNone/>
            </a:pPr>
            <a:r>
              <a:rPr b="1" lang="en" sz="1100">
                <a:latin typeface="Raleway"/>
                <a:ea typeface="Raleway"/>
                <a:cs typeface="Raleway"/>
                <a:sym typeface="Raleway"/>
              </a:rPr>
              <a:t>- </a:t>
            </a:r>
            <a:r>
              <a:rPr b="1" lang="en" sz="1100">
                <a:latin typeface="Raleway"/>
                <a:ea typeface="Raleway"/>
                <a:cs typeface="Raleway"/>
                <a:sym typeface="Raleway"/>
              </a:rPr>
              <a:t>Bounding box coordinates scaled to resized images</a:t>
            </a:r>
            <a:endParaRPr b="1" sz="1100">
              <a:latin typeface="Raleway"/>
              <a:ea typeface="Raleway"/>
              <a:cs typeface="Raleway"/>
              <a:sym typeface="Raleway"/>
            </a:endParaRPr>
          </a:p>
          <a:p>
            <a:pPr indent="0" lvl="0" marL="0" rtl="0" algn="l">
              <a:lnSpc>
                <a:spcPct val="100000"/>
              </a:lnSpc>
              <a:spcBef>
                <a:spcPts val="0"/>
              </a:spcBef>
              <a:spcAft>
                <a:spcPts val="0"/>
              </a:spcAft>
              <a:buNone/>
            </a:pPr>
            <a:r>
              <a:rPr b="1" lang="en" sz="1100">
                <a:latin typeface="Raleway"/>
                <a:ea typeface="Raleway"/>
                <a:cs typeface="Raleway"/>
                <a:sym typeface="Raleway"/>
              </a:rPr>
              <a:t>- Cleaned and saved as structured JSON files</a:t>
            </a:r>
            <a:endParaRPr b="1" sz="1100">
              <a:latin typeface="Raleway"/>
              <a:ea typeface="Raleway"/>
              <a:cs typeface="Raleway"/>
              <a:sym typeface="Raleway"/>
            </a:endParaRPr>
          </a:p>
        </p:txBody>
      </p:sp>
      <p:sp>
        <p:nvSpPr>
          <p:cNvPr id="295" name="Google Shape;295;g34b9f7a18be_0_23"/>
          <p:cNvSpPr txBox="1"/>
          <p:nvPr>
            <p:ph idx="1" type="body"/>
          </p:nvPr>
        </p:nvSpPr>
        <p:spPr>
          <a:xfrm>
            <a:off x="543975" y="1963725"/>
            <a:ext cx="3758700" cy="6927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800">
                <a:latin typeface="Raleway"/>
                <a:ea typeface="Raleway"/>
                <a:cs typeface="Raleway"/>
                <a:sym typeface="Raleway"/>
              </a:rPr>
              <a:t>Data Splitting</a:t>
            </a:r>
            <a:br>
              <a:rPr b="1" lang="en" sz="1100">
                <a:latin typeface="Raleway"/>
                <a:ea typeface="Raleway"/>
                <a:cs typeface="Raleway"/>
                <a:sym typeface="Raleway"/>
              </a:rPr>
            </a:br>
            <a:r>
              <a:rPr b="1" lang="en" sz="1100">
                <a:latin typeface="Raleway"/>
                <a:ea typeface="Raleway"/>
                <a:cs typeface="Raleway"/>
                <a:sym typeface="Raleway"/>
              </a:rPr>
              <a:t>- Dataset split into 80% training / 20% validation</a:t>
            </a:r>
            <a:br>
              <a:rPr b="1" lang="en" sz="1100">
                <a:latin typeface="Raleway"/>
                <a:ea typeface="Raleway"/>
                <a:cs typeface="Raleway"/>
                <a:sym typeface="Raleway"/>
              </a:rPr>
            </a:br>
            <a:endParaRPr b="1" sz="1100">
              <a:latin typeface="Raleway"/>
              <a:ea typeface="Raleway"/>
              <a:cs typeface="Raleway"/>
              <a:sym typeface="Raleway"/>
            </a:endParaRPr>
          </a:p>
          <a:p>
            <a:pPr indent="0" lvl="0" marL="0" rtl="0" algn="l">
              <a:lnSpc>
                <a:spcPct val="100000"/>
              </a:lnSpc>
              <a:spcBef>
                <a:spcPts val="1000"/>
              </a:spcBef>
              <a:spcAft>
                <a:spcPts val="1000"/>
              </a:spcAft>
              <a:buSzPts val="1200"/>
              <a:buNone/>
            </a:pPr>
            <a:r>
              <a:t/>
            </a:r>
            <a:endParaRPr b="1" sz="1100">
              <a:latin typeface="Arial"/>
              <a:ea typeface="Arial"/>
              <a:cs typeface="Arial"/>
              <a:sym typeface="Arial"/>
            </a:endParaRPr>
          </a:p>
        </p:txBody>
      </p:sp>
      <p:sp>
        <p:nvSpPr>
          <p:cNvPr id="296" name="Google Shape;296;g34b9f7a18be_0_23"/>
          <p:cNvSpPr txBox="1"/>
          <p:nvPr>
            <p:ph idx="1" type="body"/>
          </p:nvPr>
        </p:nvSpPr>
        <p:spPr>
          <a:xfrm>
            <a:off x="5121675" y="1982563"/>
            <a:ext cx="30189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 </a:t>
            </a:r>
            <a:r>
              <a:rPr b="1" lang="en" sz="1800">
                <a:latin typeface="Raleway"/>
                <a:ea typeface="Raleway"/>
                <a:cs typeface="Raleway"/>
                <a:sym typeface="Raleway"/>
              </a:rPr>
              <a:t>Data Augmentation</a:t>
            </a:r>
            <a:endParaRPr b="1" sz="1800">
              <a:latin typeface="Raleway"/>
              <a:ea typeface="Raleway"/>
              <a:cs typeface="Raleway"/>
              <a:sym typeface="Raleway"/>
            </a:endParaRPr>
          </a:p>
          <a:p>
            <a:pPr indent="0" lvl="0" marL="0" rtl="0" algn="l">
              <a:spcBef>
                <a:spcPts val="0"/>
              </a:spcBef>
              <a:spcAft>
                <a:spcPts val="0"/>
              </a:spcAft>
              <a:buNone/>
            </a:pPr>
            <a:r>
              <a:rPr b="1" lang="en" sz="1400">
                <a:latin typeface="Raleway"/>
                <a:ea typeface="Raleway"/>
                <a:cs typeface="Raleway"/>
                <a:sym typeface="Raleway"/>
              </a:rPr>
              <a:t>- </a:t>
            </a:r>
            <a:r>
              <a:rPr b="1" lang="en" sz="1100">
                <a:latin typeface="Raleway"/>
                <a:ea typeface="Raleway"/>
                <a:cs typeface="Raleway"/>
                <a:sym typeface="Raleway"/>
              </a:rPr>
              <a:t>Augmentations applied dynamically during training </a:t>
            </a:r>
            <a:endParaRPr b="1" sz="1100">
              <a:latin typeface="Raleway"/>
              <a:ea typeface="Raleway"/>
              <a:cs typeface="Raleway"/>
              <a:sym typeface="Raleway"/>
            </a:endParaRPr>
          </a:p>
          <a:p>
            <a:pPr indent="0" lvl="0" marL="0" rtl="0" algn="l">
              <a:lnSpc>
                <a:spcPct val="100000"/>
              </a:lnSpc>
              <a:spcBef>
                <a:spcPts val="1000"/>
              </a:spcBef>
              <a:spcAft>
                <a:spcPts val="1000"/>
              </a:spcAft>
              <a:buSzPts val="1200"/>
              <a:buNone/>
            </a:pPr>
            <a:r>
              <a:t/>
            </a:r>
            <a:endParaRPr b="1" sz="1100">
              <a:latin typeface="Arial"/>
              <a:ea typeface="Arial"/>
              <a:cs typeface="Arial"/>
              <a:sym typeface="Arial"/>
            </a:endParaRPr>
          </a:p>
        </p:txBody>
      </p:sp>
      <p:sp>
        <p:nvSpPr>
          <p:cNvPr id="297" name="Google Shape;297;g34b9f7a18be_0_23"/>
          <p:cNvSpPr txBox="1"/>
          <p:nvPr>
            <p:ph idx="1" type="body"/>
          </p:nvPr>
        </p:nvSpPr>
        <p:spPr>
          <a:xfrm>
            <a:off x="5234925" y="3017475"/>
            <a:ext cx="3288600" cy="3489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800">
                <a:latin typeface="Raleway"/>
                <a:ea typeface="Raleway"/>
                <a:cs typeface="Raleway"/>
                <a:sym typeface="Raleway"/>
              </a:rPr>
              <a:t> Handling Class Imbalance</a:t>
            </a:r>
            <a:br>
              <a:rPr b="1" lang="en" sz="1100">
                <a:latin typeface="Raleway"/>
                <a:ea typeface="Raleway"/>
                <a:cs typeface="Raleway"/>
                <a:sym typeface="Raleway"/>
              </a:rPr>
            </a:br>
            <a:r>
              <a:rPr b="1" lang="en" sz="1100">
                <a:latin typeface="Raleway"/>
                <a:ea typeface="Raleway"/>
                <a:cs typeface="Raleway"/>
                <a:sym typeface="Raleway"/>
              </a:rPr>
              <a:t>- Oversampling underrepresented fracture classes</a:t>
            </a:r>
            <a:br>
              <a:rPr b="1" lang="en" sz="1100">
                <a:latin typeface="Raleway"/>
                <a:ea typeface="Raleway"/>
                <a:cs typeface="Raleway"/>
                <a:sym typeface="Raleway"/>
              </a:rPr>
            </a:br>
            <a:r>
              <a:rPr b="1" lang="en" sz="1100">
                <a:latin typeface="Raleway"/>
                <a:ea typeface="Raleway"/>
                <a:cs typeface="Raleway"/>
                <a:sym typeface="Raleway"/>
              </a:rPr>
              <a:t>- Improved diversity of training samples for rare cases</a:t>
            </a:r>
            <a:endParaRPr b="1" sz="1100">
              <a:latin typeface="Raleway"/>
              <a:ea typeface="Raleway"/>
              <a:cs typeface="Raleway"/>
              <a:sym typeface="Raleway"/>
            </a:endParaRPr>
          </a:p>
          <a:p>
            <a:pPr indent="0" lvl="0" marL="0" rtl="0" algn="l">
              <a:spcBef>
                <a:spcPts val="1000"/>
              </a:spcBef>
              <a:spcAft>
                <a:spcPts val="1000"/>
              </a:spcAft>
              <a:buNone/>
            </a:pPr>
            <a:r>
              <a:t/>
            </a:r>
            <a:endParaRPr b="1" sz="1100">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34b14cddff4_0_2"/>
          <p:cNvSpPr txBox="1"/>
          <p:nvPr>
            <p:ph type="title"/>
          </p:nvPr>
        </p:nvSpPr>
        <p:spPr>
          <a:xfrm>
            <a:off x="0" y="2724375"/>
            <a:ext cx="9144000" cy="97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Modelling and Results</a:t>
            </a:r>
            <a:endParaRPr/>
          </a:p>
        </p:txBody>
      </p:sp>
      <p:sp>
        <p:nvSpPr>
          <p:cNvPr id="303" name="Google Shape;303;g34b14cddff4_0_2"/>
          <p:cNvSpPr txBox="1"/>
          <p:nvPr>
            <p:ph idx="2" type="title"/>
          </p:nvPr>
        </p:nvSpPr>
        <p:spPr>
          <a:xfrm>
            <a:off x="3905700" y="1600875"/>
            <a:ext cx="1332600" cy="971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YOLOv8 - You Only Look Once</a:t>
            </a:r>
            <a:endParaRPr/>
          </a:p>
        </p:txBody>
      </p:sp>
      <p:sp>
        <p:nvSpPr>
          <p:cNvPr id="309" name="Google Shape;309;p19"/>
          <p:cNvSpPr txBox="1"/>
          <p:nvPr>
            <p:ph idx="4294967295" type="subTitle"/>
          </p:nvPr>
        </p:nvSpPr>
        <p:spPr>
          <a:xfrm>
            <a:off x="5344225" y="1459775"/>
            <a:ext cx="3203700" cy="474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b="1" lang="en" sz="2000">
                <a:latin typeface="Raleway"/>
                <a:ea typeface="Raleway"/>
                <a:cs typeface="Raleway"/>
                <a:sym typeface="Raleway"/>
              </a:rPr>
              <a:t>Unified Architecture</a:t>
            </a:r>
            <a:endParaRPr b="1" i="0" sz="2000" u="none" cap="none" strike="noStrike">
              <a:solidFill>
                <a:schemeClr val="dk1"/>
              </a:solidFill>
              <a:latin typeface="Raleway"/>
              <a:ea typeface="Raleway"/>
              <a:cs typeface="Raleway"/>
              <a:sym typeface="Raleway"/>
            </a:endParaRPr>
          </a:p>
        </p:txBody>
      </p:sp>
      <p:sp>
        <p:nvSpPr>
          <p:cNvPr id="310" name="Google Shape;310;p19"/>
          <p:cNvSpPr txBox="1"/>
          <p:nvPr>
            <p:ph idx="4294967295" type="subTitle"/>
          </p:nvPr>
        </p:nvSpPr>
        <p:spPr>
          <a:xfrm>
            <a:off x="5344225" y="1875501"/>
            <a:ext cx="3203700" cy="7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Supports detection and segmentation in one model</a:t>
            </a:r>
            <a:endParaRPr b="0" i="0" sz="1200" u="none" cap="none" strike="noStrike">
              <a:solidFill>
                <a:schemeClr val="dk1"/>
              </a:solidFill>
              <a:latin typeface="Nanum Gothic"/>
              <a:ea typeface="Nanum Gothic"/>
              <a:cs typeface="Nanum Gothic"/>
              <a:sym typeface="Nanum Gothic"/>
            </a:endParaRPr>
          </a:p>
        </p:txBody>
      </p:sp>
      <p:sp>
        <p:nvSpPr>
          <p:cNvPr id="311" name="Google Shape;311;p19"/>
          <p:cNvSpPr txBox="1"/>
          <p:nvPr>
            <p:ph idx="4294967295" type="subTitle"/>
          </p:nvPr>
        </p:nvSpPr>
        <p:spPr>
          <a:xfrm>
            <a:off x="5344225" y="2621001"/>
            <a:ext cx="3203700" cy="474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b="1" lang="en" sz="2000">
                <a:latin typeface="Raleway"/>
                <a:ea typeface="Raleway"/>
                <a:cs typeface="Raleway"/>
                <a:sym typeface="Raleway"/>
              </a:rPr>
              <a:t>Speed and Accuracy</a:t>
            </a:r>
            <a:endParaRPr b="1" i="0" sz="2000" u="none" cap="none" strike="noStrike">
              <a:solidFill>
                <a:schemeClr val="dk1"/>
              </a:solidFill>
              <a:latin typeface="Raleway"/>
              <a:ea typeface="Raleway"/>
              <a:cs typeface="Raleway"/>
              <a:sym typeface="Raleway"/>
            </a:endParaRPr>
          </a:p>
        </p:txBody>
      </p:sp>
      <p:sp>
        <p:nvSpPr>
          <p:cNvPr id="312" name="Google Shape;312;p19"/>
          <p:cNvSpPr txBox="1"/>
          <p:nvPr>
            <p:ph idx="4294967295" type="subTitle"/>
          </p:nvPr>
        </p:nvSpPr>
        <p:spPr>
          <a:xfrm>
            <a:off x="5344225" y="3019400"/>
            <a:ext cx="3203700" cy="7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Fast real-time inference with strong precision</a:t>
            </a:r>
            <a:endParaRPr b="0" i="0" sz="1200" u="none" cap="none" strike="noStrike">
              <a:solidFill>
                <a:schemeClr val="dk1"/>
              </a:solidFill>
              <a:latin typeface="Nanum Gothic"/>
              <a:ea typeface="Nanum Gothic"/>
              <a:cs typeface="Nanum Gothic"/>
              <a:sym typeface="Nanum Gothic"/>
            </a:endParaRPr>
          </a:p>
        </p:txBody>
      </p:sp>
      <p:sp>
        <p:nvSpPr>
          <p:cNvPr id="313" name="Google Shape;313;p19"/>
          <p:cNvSpPr txBox="1"/>
          <p:nvPr>
            <p:ph idx="4294967295" type="subTitle"/>
          </p:nvPr>
        </p:nvSpPr>
        <p:spPr>
          <a:xfrm>
            <a:off x="5344225" y="3764899"/>
            <a:ext cx="3203700" cy="474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b="1" lang="en" sz="2000">
                <a:latin typeface="Raleway"/>
                <a:ea typeface="Raleway"/>
                <a:cs typeface="Raleway"/>
                <a:sym typeface="Raleway"/>
              </a:rPr>
              <a:t>User-Friendly &amp; Flexible</a:t>
            </a:r>
            <a:endParaRPr b="1" i="0" sz="2000" u="none" cap="none" strike="noStrike">
              <a:solidFill>
                <a:schemeClr val="dk1"/>
              </a:solidFill>
              <a:latin typeface="Raleway"/>
              <a:ea typeface="Raleway"/>
              <a:cs typeface="Raleway"/>
              <a:sym typeface="Raleway"/>
            </a:endParaRPr>
          </a:p>
        </p:txBody>
      </p:sp>
      <p:sp>
        <p:nvSpPr>
          <p:cNvPr id="314" name="Google Shape;314;p19"/>
          <p:cNvSpPr txBox="1"/>
          <p:nvPr>
            <p:ph idx="4294967295" type="subTitle"/>
          </p:nvPr>
        </p:nvSpPr>
        <p:spPr>
          <a:xfrm>
            <a:off x="5344225" y="4163300"/>
            <a:ext cx="3203700" cy="7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Simple API, easy training and broad deployment support</a:t>
            </a:r>
            <a:endParaRPr b="0" i="0" sz="1200" u="none" cap="none" strike="noStrike">
              <a:solidFill>
                <a:schemeClr val="dk1"/>
              </a:solidFill>
              <a:latin typeface="Nanum Gothic"/>
              <a:ea typeface="Nanum Gothic"/>
              <a:cs typeface="Nanum Gothic"/>
              <a:sym typeface="Nanum Gothic"/>
            </a:endParaRPr>
          </a:p>
        </p:txBody>
      </p:sp>
      <p:sp>
        <p:nvSpPr>
          <p:cNvPr id="315" name="Google Shape;315;p19"/>
          <p:cNvSpPr/>
          <p:nvPr/>
        </p:nvSpPr>
        <p:spPr>
          <a:xfrm>
            <a:off x="4945200" y="1573775"/>
            <a:ext cx="246600" cy="246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9"/>
          <p:cNvSpPr/>
          <p:nvPr/>
        </p:nvSpPr>
        <p:spPr>
          <a:xfrm>
            <a:off x="4945200" y="2734996"/>
            <a:ext cx="246600" cy="246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9"/>
          <p:cNvSpPr/>
          <p:nvPr/>
        </p:nvSpPr>
        <p:spPr>
          <a:xfrm>
            <a:off x="4945225" y="3878897"/>
            <a:ext cx="246600" cy="246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p19"/>
          <p:cNvPicPr preferRelativeResize="0"/>
          <p:nvPr/>
        </p:nvPicPr>
        <p:blipFill>
          <a:blip r:embed="rId3">
            <a:alphaModFix/>
          </a:blip>
          <a:stretch>
            <a:fillRect/>
          </a:stretch>
        </p:blipFill>
        <p:spPr>
          <a:xfrm>
            <a:off x="343175" y="1858175"/>
            <a:ext cx="4067175" cy="2181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34b14cddff4_0_24"/>
          <p:cNvSpPr txBox="1"/>
          <p:nvPr>
            <p:ph idx="4294967295" type="subTitle"/>
          </p:nvPr>
        </p:nvSpPr>
        <p:spPr>
          <a:xfrm>
            <a:off x="1340675" y="1510600"/>
            <a:ext cx="4387200" cy="669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b="1" lang="en" sz="1800">
                <a:latin typeface="Raleway"/>
                <a:ea typeface="Raleway"/>
                <a:cs typeface="Raleway"/>
                <a:sym typeface="Raleway"/>
              </a:rPr>
              <a:t>Localize and classify fractures effectively, without overfitting</a:t>
            </a:r>
            <a:endParaRPr b="1" i="0" sz="1800" u="none" cap="none" strike="noStrike">
              <a:solidFill>
                <a:schemeClr val="dk1"/>
              </a:solidFill>
              <a:latin typeface="Raleway"/>
              <a:ea typeface="Raleway"/>
              <a:cs typeface="Raleway"/>
              <a:sym typeface="Raleway"/>
            </a:endParaRPr>
          </a:p>
        </p:txBody>
      </p:sp>
      <p:sp>
        <p:nvSpPr>
          <p:cNvPr id="324" name="Google Shape;324;g34b14cddff4_0_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YOLOv8 Results</a:t>
            </a:r>
            <a:endParaRPr/>
          </a:p>
        </p:txBody>
      </p:sp>
      <p:pic>
        <p:nvPicPr>
          <p:cNvPr id="325" name="Google Shape;325;g34b14cddff4_0_24"/>
          <p:cNvPicPr preferRelativeResize="0"/>
          <p:nvPr/>
        </p:nvPicPr>
        <p:blipFill rotWithShape="1">
          <a:blip r:embed="rId3">
            <a:alphaModFix/>
          </a:blip>
          <a:srcRect b="0" l="0" r="40033" t="0"/>
          <a:stretch/>
        </p:blipFill>
        <p:spPr>
          <a:xfrm>
            <a:off x="6242225" y="1239175"/>
            <a:ext cx="2155074" cy="1796900"/>
          </a:xfrm>
          <a:prstGeom prst="rect">
            <a:avLst/>
          </a:prstGeom>
          <a:noFill/>
          <a:ln>
            <a:noFill/>
          </a:ln>
        </p:spPr>
      </p:pic>
      <p:pic>
        <p:nvPicPr>
          <p:cNvPr id="326" name="Google Shape;326;g34b14cddff4_0_24"/>
          <p:cNvPicPr preferRelativeResize="0"/>
          <p:nvPr/>
        </p:nvPicPr>
        <p:blipFill rotWithShape="1">
          <a:blip r:embed="rId3">
            <a:alphaModFix/>
          </a:blip>
          <a:srcRect b="0" l="59890" r="0" t="0"/>
          <a:stretch/>
        </p:blipFill>
        <p:spPr>
          <a:xfrm>
            <a:off x="6242225" y="3087300"/>
            <a:ext cx="1441421" cy="1796900"/>
          </a:xfrm>
          <a:prstGeom prst="rect">
            <a:avLst/>
          </a:prstGeom>
          <a:noFill/>
          <a:ln>
            <a:noFill/>
          </a:ln>
        </p:spPr>
      </p:pic>
      <p:sp>
        <p:nvSpPr>
          <p:cNvPr id="327" name="Google Shape;327;g34b14cddff4_0_24"/>
          <p:cNvSpPr txBox="1"/>
          <p:nvPr>
            <p:ph idx="4294967295" type="subTitle"/>
          </p:nvPr>
        </p:nvSpPr>
        <p:spPr>
          <a:xfrm>
            <a:off x="1340675" y="2462500"/>
            <a:ext cx="4387200" cy="990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b="1" lang="en" sz="1800">
                <a:latin typeface="Raleway"/>
                <a:ea typeface="Raleway"/>
                <a:cs typeface="Raleway"/>
                <a:sym typeface="Raleway"/>
              </a:rPr>
              <a:t>Gradually learning to detect more true positives, but still missing some fractures</a:t>
            </a:r>
            <a:endParaRPr b="1" i="0" sz="1800" u="none" cap="none" strike="noStrike">
              <a:solidFill>
                <a:schemeClr val="dk1"/>
              </a:solidFill>
              <a:latin typeface="Raleway"/>
              <a:ea typeface="Raleway"/>
              <a:cs typeface="Raleway"/>
              <a:sym typeface="Raleway"/>
            </a:endParaRPr>
          </a:p>
        </p:txBody>
      </p:sp>
      <p:sp>
        <p:nvSpPr>
          <p:cNvPr id="328" name="Google Shape;328;g34b14cddff4_0_24"/>
          <p:cNvSpPr txBox="1"/>
          <p:nvPr>
            <p:ph idx="4294967295" type="subTitle"/>
          </p:nvPr>
        </p:nvSpPr>
        <p:spPr>
          <a:xfrm>
            <a:off x="1340675" y="3822400"/>
            <a:ext cx="4387200" cy="669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b="1" lang="en" sz="1800">
                <a:latin typeface="Raleway"/>
                <a:ea typeface="Raleway"/>
                <a:cs typeface="Raleway"/>
                <a:sym typeface="Raleway"/>
              </a:rPr>
              <a:t>Performance is limited and not suitable for clinical application yet</a:t>
            </a:r>
            <a:endParaRPr b="1" i="0" sz="1800" u="none" cap="none" strike="noStrike">
              <a:solidFill>
                <a:schemeClr val="dk1"/>
              </a:solidFill>
              <a:latin typeface="Raleway"/>
              <a:ea typeface="Raleway"/>
              <a:cs typeface="Raleway"/>
              <a:sym typeface="Raleway"/>
            </a:endParaRPr>
          </a:p>
        </p:txBody>
      </p:sp>
      <p:sp>
        <p:nvSpPr>
          <p:cNvPr id="329" name="Google Shape;329;g34b14cddff4_0_24"/>
          <p:cNvSpPr/>
          <p:nvPr/>
        </p:nvSpPr>
        <p:spPr>
          <a:xfrm>
            <a:off x="941650" y="1543975"/>
            <a:ext cx="246600" cy="246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34b14cddff4_0_24"/>
          <p:cNvSpPr/>
          <p:nvPr/>
        </p:nvSpPr>
        <p:spPr>
          <a:xfrm>
            <a:off x="941650" y="2536184"/>
            <a:ext cx="246600" cy="246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34b14cddff4_0_24"/>
          <p:cNvSpPr/>
          <p:nvPr/>
        </p:nvSpPr>
        <p:spPr>
          <a:xfrm>
            <a:off x="941675" y="3849097"/>
            <a:ext cx="246600" cy="246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g34b14cddff4_0_59" title="PR_curve.png"/>
          <p:cNvPicPr preferRelativeResize="0"/>
          <p:nvPr/>
        </p:nvPicPr>
        <p:blipFill>
          <a:blip r:embed="rId3">
            <a:alphaModFix/>
          </a:blip>
          <a:stretch>
            <a:fillRect/>
          </a:stretch>
        </p:blipFill>
        <p:spPr>
          <a:xfrm>
            <a:off x="5494378" y="1134550"/>
            <a:ext cx="3219794" cy="2145998"/>
          </a:xfrm>
          <a:prstGeom prst="rect">
            <a:avLst/>
          </a:prstGeom>
          <a:noFill/>
          <a:ln>
            <a:noFill/>
          </a:ln>
        </p:spPr>
      </p:pic>
      <p:sp>
        <p:nvSpPr>
          <p:cNvPr id="337" name="Google Shape;337;g34b14cddff4_0_5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800"/>
              <a:buNone/>
            </a:pPr>
            <a:r>
              <a:rPr lang="en"/>
              <a:t>YOLOv8 Performance</a:t>
            </a:r>
            <a:endParaRPr/>
          </a:p>
        </p:txBody>
      </p:sp>
      <p:grpSp>
        <p:nvGrpSpPr>
          <p:cNvPr id="338" name="Google Shape;338;g34b14cddff4_0_59"/>
          <p:cNvGrpSpPr/>
          <p:nvPr/>
        </p:nvGrpSpPr>
        <p:grpSpPr>
          <a:xfrm>
            <a:off x="429590" y="1134552"/>
            <a:ext cx="5100843" cy="2145996"/>
            <a:chOff x="1174781" y="-1064025"/>
            <a:chExt cx="5176419" cy="2177792"/>
          </a:xfrm>
        </p:grpSpPr>
        <p:grpSp>
          <p:nvGrpSpPr>
            <p:cNvPr id="339" name="Google Shape;339;g34b14cddff4_0_59"/>
            <p:cNvGrpSpPr/>
            <p:nvPr/>
          </p:nvGrpSpPr>
          <p:grpSpPr>
            <a:xfrm>
              <a:off x="1174781" y="-1064025"/>
              <a:ext cx="5140918" cy="2177775"/>
              <a:chOff x="1174781" y="-1064025"/>
              <a:chExt cx="5140918" cy="2177775"/>
            </a:xfrm>
          </p:grpSpPr>
          <p:pic>
            <p:nvPicPr>
              <p:cNvPr id="340" name="Google Shape;340;g34b14cddff4_0_59"/>
              <p:cNvPicPr preferRelativeResize="0"/>
              <p:nvPr/>
            </p:nvPicPr>
            <p:blipFill rotWithShape="1">
              <a:blip r:embed="rId4">
                <a:alphaModFix/>
              </a:blip>
              <a:srcRect b="24687" l="0" r="25194" t="0"/>
              <a:stretch/>
            </p:blipFill>
            <p:spPr>
              <a:xfrm>
                <a:off x="1174781" y="-1064025"/>
                <a:ext cx="2620993" cy="2177775"/>
              </a:xfrm>
              <a:prstGeom prst="rect">
                <a:avLst/>
              </a:prstGeom>
              <a:noFill/>
              <a:ln>
                <a:noFill/>
              </a:ln>
            </p:spPr>
          </p:pic>
          <p:pic>
            <p:nvPicPr>
              <p:cNvPr id="341" name="Google Shape;341;g34b14cddff4_0_59"/>
              <p:cNvPicPr preferRelativeResize="0"/>
              <p:nvPr/>
            </p:nvPicPr>
            <p:blipFill rotWithShape="1">
              <a:blip r:embed="rId5">
                <a:alphaModFix/>
              </a:blip>
              <a:srcRect b="0" l="7219" r="6004" t="0"/>
              <a:stretch/>
            </p:blipFill>
            <p:spPr>
              <a:xfrm>
                <a:off x="3795785" y="-1064025"/>
                <a:ext cx="2519915" cy="2177775"/>
              </a:xfrm>
              <a:prstGeom prst="rect">
                <a:avLst/>
              </a:prstGeom>
              <a:noFill/>
              <a:ln>
                <a:noFill/>
              </a:ln>
            </p:spPr>
          </p:pic>
        </p:grpSp>
        <p:pic>
          <p:nvPicPr>
            <p:cNvPr id="342" name="Google Shape;342;g34b14cddff4_0_59"/>
            <p:cNvPicPr preferRelativeResize="0"/>
            <p:nvPr/>
          </p:nvPicPr>
          <p:blipFill>
            <a:blip r:embed="rId6">
              <a:alphaModFix/>
            </a:blip>
            <a:stretch>
              <a:fillRect/>
            </a:stretch>
          </p:blipFill>
          <p:spPr>
            <a:xfrm>
              <a:off x="6284525" y="-1063983"/>
              <a:ext cx="66675" cy="2177750"/>
            </a:xfrm>
            <a:prstGeom prst="rect">
              <a:avLst/>
            </a:prstGeom>
            <a:noFill/>
            <a:ln>
              <a:noFill/>
            </a:ln>
          </p:spPr>
        </p:pic>
      </p:grpSp>
      <p:sp>
        <p:nvSpPr>
          <p:cNvPr id="343" name="Google Shape;343;g34b14cddff4_0_59"/>
          <p:cNvSpPr txBox="1"/>
          <p:nvPr>
            <p:ph idx="4294967295" type="title"/>
          </p:nvPr>
        </p:nvSpPr>
        <p:spPr>
          <a:xfrm>
            <a:off x="822705" y="3397375"/>
            <a:ext cx="7891500" cy="47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sz="1800"/>
              <a:t>Conservative prediction strategy</a:t>
            </a:r>
            <a:endParaRPr sz="1800"/>
          </a:p>
        </p:txBody>
      </p:sp>
      <p:sp>
        <p:nvSpPr>
          <p:cNvPr id="344" name="Google Shape;344;g34b14cddff4_0_59"/>
          <p:cNvSpPr txBox="1"/>
          <p:nvPr>
            <p:ph idx="4294967295" type="subTitle"/>
          </p:nvPr>
        </p:nvSpPr>
        <p:spPr>
          <a:xfrm>
            <a:off x="822680" y="3795771"/>
            <a:ext cx="7891500" cy="3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P</a:t>
            </a:r>
            <a:r>
              <a:rPr lang="en"/>
              <a:t>recision is prioritized over recall to reduce false positives but may miss some true positive cases</a:t>
            </a:r>
            <a:endParaRPr b="0" i="0" sz="1200" u="none" cap="none" strike="noStrike">
              <a:solidFill>
                <a:schemeClr val="dk1"/>
              </a:solidFill>
              <a:latin typeface="Nanum Gothic"/>
              <a:ea typeface="Nanum Gothic"/>
              <a:cs typeface="Nanum Gothic"/>
              <a:sym typeface="Nanum Gothic"/>
            </a:endParaRPr>
          </a:p>
        </p:txBody>
      </p:sp>
      <p:sp>
        <p:nvSpPr>
          <p:cNvPr id="345" name="Google Shape;345;g34b14cddff4_0_59"/>
          <p:cNvSpPr/>
          <p:nvPr/>
        </p:nvSpPr>
        <p:spPr>
          <a:xfrm>
            <a:off x="429537" y="3511395"/>
            <a:ext cx="243000" cy="246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34b14cddff4_0_59"/>
          <p:cNvSpPr txBox="1"/>
          <p:nvPr>
            <p:ph idx="4294967295" type="title"/>
          </p:nvPr>
        </p:nvSpPr>
        <p:spPr>
          <a:xfrm>
            <a:off x="822692" y="4154550"/>
            <a:ext cx="7891500" cy="474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t>Overall strong performance with room for improvement</a:t>
            </a:r>
            <a:endParaRPr sz="1800"/>
          </a:p>
        </p:txBody>
      </p:sp>
      <p:sp>
        <p:nvSpPr>
          <p:cNvPr id="347" name="Google Shape;347;g34b14cddff4_0_59"/>
          <p:cNvSpPr txBox="1"/>
          <p:nvPr>
            <p:ph idx="4294967295" type="subTitle"/>
          </p:nvPr>
        </p:nvSpPr>
        <p:spPr>
          <a:xfrm>
            <a:off x="822692" y="4552950"/>
            <a:ext cx="7891500" cy="3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High accuracy across classes with limited misclassification between fracture types</a:t>
            </a:r>
            <a:endParaRPr b="0" i="0" sz="1200" u="none" cap="none" strike="noStrike">
              <a:solidFill>
                <a:schemeClr val="dk1"/>
              </a:solidFill>
              <a:latin typeface="Nanum Gothic"/>
              <a:ea typeface="Nanum Gothic"/>
              <a:cs typeface="Nanum Gothic"/>
              <a:sym typeface="Nanum Gothic"/>
            </a:endParaRPr>
          </a:p>
        </p:txBody>
      </p:sp>
      <p:sp>
        <p:nvSpPr>
          <p:cNvPr id="348" name="Google Shape;348;g34b14cddff4_0_59"/>
          <p:cNvSpPr/>
          <p:nvPr/>
        </p:nvSpPr>
        <p:spPr>
          <a:xfrm>
            <a:off x="429525" y="4268570"/>
            <a:ext cx="244800" cy="246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34af334893d_0_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Faster-RCNN Model Overview</a:t>
            </a:r>
            <a:endParaRPr/>
          </a:p>
        </p:txBody>
      </p:sp>
      <p:sp>
        <p:nvSpPr>
          <p:cNvPr id="354" name="Google Shape;354;g34af334893d_0_0"/>
          <p:cNvSpPr txBox="1"/>
          <p:nvPr/>
        </p:nvSpPr>
        <p:spPr>
          <a:xfrm>
            <a:off x="1612475" y="3768400"/>
            <a:ext cx="487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aleway"/>
                <a:ea typeface="Raleway"/>
                <a:cs typeface="Raleway"/>
                <a:sym typeface="Raleway"/>
              </a:rPr>
              <a:t>Used Albumentations for image augmentation</a:t>
            </a:r>
            <a:endParaRPr sz="1100">
              <a:solidFill>
                <a:schemeClr val="dk1"/>
              </a:solidFill>
            </a:endParaRPr>
          </a:p>
        </p:txBody>
      </p:sp>
      <p:sp>
        <p:nvSpPr>
          <p:cNvPr id="355" name="Google Shape;355;g34af334893d_0_0"/>
          <p:cNvSpPr txBox="1"/>
          <p:nvPr>
            <p:ph idx="4294967295" type="subTitle"/>
          </p:nvPr>
        </p:nvSpPr>
        <p:spPr>
          <a:xfrm>
            <a:off x="1539200" y="1352625"/>
            <a:ext cx="5716800" cy="687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Built on Detectron2 with Faster-RCNN and ResNeXt-101-FPN backbone</a:t>
            </a:r>
            <a:endParaRPr b="1" sz="1800">
              <a:latin typeface="Raleway"/>
              <a:ea typeface="Raleway"/>
              <a:cs typeface="Raleway"/>
              <a:sym typeface="Raleway"/>
            </a:endParaRPr>
          </a:p>
        </p:txBody>
      </p:sp>
      <p:sp>
        <p:nvSpPr>
          <p:cNvPr id="356" name="Google Shape;356;g34af334893d_0_0"/>
          <p:cNvSpPr/>
          <p:nvPr/>
        </p:nvSpPr>
        <p:spPr>
          <a:xfrm>
            <a:off x="1173125" y="1499147"/>
            <a:ext cx="246600" cy="246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34af334893d_0_0"/>
          <p:cNvSpPr/>
          <p:nvPr/>
        </p:nvSpPr>
        <p:spPr>
          <a:xfrm>
            <a:off x="1173125" y="2337347"/>
            <a:ext cx="246600" cy="246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34af334893d_0_0"/>
          <p:cNvSpPr txBox="1"/>
          <p:nvPr>
            <p:ph idx="4294967295" type="subTitle"/>
          </p:nvPr>
        </p:nvSpPr>
        <p:spPr>
          <a:xfrm>
            <a:off x="1539200" y="1797900"/>
            <a:ext cx="4871400" cy="103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1800">
              <a:latin typeface="Raleway"/>
              <a:ea typeface="Raleway"/>
              <a:cs typeface="Raleway"/>
              <a:sym typeface="Raleway"/>
            </a:endParaRPr>
          </a:p>
          <a:p>
            <a:pPr indent="0" lvl="0" marL="0" rtl="0" algn="l">
              <a:spcBef>
                <a:spcPts val="0"/>
              </a:spcBef>
              <a:spcAft>
                <a:spcPts val="0"/>
              </a:spcAft>
              <a:buNone/>
            </a:pPr>
            <a:r>
              <a:rPr b="1" lang="en" sz="1800">
                <a:latin typeface="Raleway"/>
                <a:ea typeface="Raleway"/>
                <a:cs typeface="Raleway"/>
                <a:sym typeface="Raleway"/>
              </a:rPr>
              <a:t>Input: COCO-formatted dataset with resized 512×512 images</a:t>
            </a:r>
            <a:endParaRPr b="1" sz="1800">
              <a:latin typeface="Raleway"/>
              <a:ea typeface="Raleway"/>
              <a:cs typeface="Raleway"/>
              <a:sym typeface="Raleway"/>
            </a:endParaRPr>
          </a:p>
        </p:txBody>
      </p:sp>
      <p:sp>
        <p:nvSpPr>
          <p:cNvPr id="359" name="Google Shape;359;g34af334893d_0_0"/>
          <p:cNvSpPr/>
          <p:nvPr/>
        </p:nvSpPr>
        <p:spPr>
          <a:xfrm>
            <a:off x="1173125" y="3175547"/>
            <a:ext cx="246600" cy="246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34af334893d_0_0"/>
          <p:cNvSpPr txBox="1"/>
          <p:nvPr>
            <p:ph idx="4294967295" type="subTitle"/>
          </p:nvPr>
        </p:nvSpPr>
        <p:spPr>
          <a:xfrm>
            <a:off x="1539200" y="2909900"/>
            <a:ext cx="4871400" cy="777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Custom dataset class created for handling augmentation and loading</a:t>
            </a:r>
            <a:endParaRPr b="1" sz="1800">
              <a:latin typeface="Raleway"/>
              <a:ea typeface="Raleway"/>
              <a:cs typeface="Raleway"/>
              <a:sym typeface="Raleway"/>
            </a:endParaRPr>
          </a:p>
        </p:txBody>
      </p:sp>
      <p:sp>
        <p:nvSpPr>
          <p:cNvPr id="361" name="Google Shape;361;g34af334893d_0_0"/>
          <p:cNvSpPr/>
          <p:nvPr/>
        </p:nvSpPr>
        <p:spPr>
          <a:xfrm>
            <a:off x="1173125" y="3861347"/>
            <a:ext cx="246600" cy="246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4af334893d_0_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Model Configuration</a:t>
            </a:r>
            <a:endParaRPr/>
          </a:p>
        </p:txBody>
      </p:sp>
      <p:sp>
        <p:nvSpPr>
          <p:cNvPr id="367" name="Google Shape;367;g34af334893d_0_13"/>
          <p:cNvSpPr txBox="1"/>
          <p:nvPr/>
        </p:nvSpPr>
        <p:spPr>
          <a:xfrm>
            <a:off x="1612475" y="3768400"/>
            <a:ext cx="5484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800">
                <a:solidFill>
                  <a:schemeClr val="dk1"/>
                </a:solidFill>
                <a:latin typeface="Raleway"/>
                <a:ea typeface="Raleway"/>
                <a:cs typeface="Raleway"/>
                <a:sym typeface="Raleway"/>
              </a:rPr>
              <a:t>Output directory logged using TensorBoard</a:t>
            </a:r>
            <a:endParaRPr b="1" sz="1800">
              <a:solidFill>
                <a:schemeClr val="dk1"/>
              </a:solidFill>
              <a:latin typeface="Raleway"/>
              <a:ea typeface="Raleway"/>
              <a:cs typeface="Raleway"/>
              <a:sym typeface="Raleway"/>
            </a:endParaRPr>
          </a:p>
        </p:txBody>
      </p:sp>
      <p:sp>
        <p:nvSpPr>
          <p:cNvPr id="368" name="Google Shape;368;g34af334893d_0_13"/>
          <p:cNvSpPr txBox="1"/>
          <p:nvPr>
            <p:ph idx="4294967295" type="subTitle"/>
          </p:nvPr>
        </p:nvSpPr>
        <p:spPr>
          <a:xfrm>
            <a:off x="1539200" y="1352625"/>
            <a:ext cx="4387200" cy="687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Dataset registered using register_coco_instances()</a:t>
            </a:r>
            <a:endParaRPr b="1" sz="1800">
              <a:latin typeface="Raleway"/>
              <a:ea typeface="Raleway"/>
              <a:cs typeface="Raleway"/>
              <a:sym typeface="Raleway"/>
            </a:endParaRPr>
          </a:p>
        </p:txBody>
      </p:sp>
      <p:sp>
        <p:nvSpPr>
          <p:cNvPr id="369" name="Google Shape;369;g34af334893d_0_13"/>
          <p:cNvSpPr/>
          <p:nvPr/>
        </p:nvSpPr>
        <p:spPr>
          <a:xfrm>
            <a:off x="1173125" y="1499147"/>
            <a:ext cx="246600" cy="246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34af334893d_0_13"/>
          <p:cNvSpPr/>
          <p:nvPr/>
        </p:nvSpPr>
        <p:spPr>
          <a:xfrm>
            <a:off x="1173125" y="2337347"/>
            <a:ext cx="246600" cy="246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34af334893d_0_13"/>
          <p:cNvSpPr txBox="1"/>
          <p:nvPr>
            <p:ph idx="4294967295" type="subTitle"/>
          </p:nvPr>
        </p:nvSpPr>
        <p:spPr>
          <a:xfrm>
            <a:off x="1539200" y="1794288"/>
            <a:ext cx="7369500" cy="103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Raleway"/>
                <a:ea typeface="Raleway"/>
                <a:cs typeface="Raleway"/>
                <a:sym typeface="Raleway"/>
              </a:rPr>
              <a:t>Base config loaded from: COCO-Detection/faster_rcnn_ResNeXt-101-32x8d-FPN_3x.yaml</a:t>
            </a:r>
            <a:endParaRPr b="1" sz="1800">
              <a:latin typeface="Raleway"/>
              <a:ea typeface="Raleway"/>
              <a:cs typeface="Raleway"/>
              <a:sym typeface="Raleway"/>
            </a:endParaRPr>
          </a:p>
        </p:txBody>
      </p:sp>
      <p:sp>
        <p:nvSpPr>
          <p:cNvPr id="372" name="Google Shape;372;g34af334893d_0_13"/>
          <p:cNvSpPr/>
          <p:nvPr/>
        </p:nvSpPr>
        <p:spPr>
          <a:xfrm>
            <a:off x="1173125" y="3175547"/>
            <a:ext cx="246600" cy="246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34af334893d_0_13"/>
          <p:cNvSpPr txBox="1"/>
          <p:nvPr>
            <p:ph idx="4294967295" type="subTitle"/>
          </p:nvPr>
        </p:nvSpPr>
        <p:spPr>
          <a:xfrm>
            <a:off x="1539200" y="2723150"/>
            <a:ext cx="5726100" cy="777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Raleway"/>
                <a:ea typeface="Raleway"/>
                <a:cs typeface="Raleway"/>
                <a:sym typeface="Raleway"/>
              </a:rPr>
              <a:t>Trained for 3000 iterations using DefaultTrainer</a:t>
            </a:r>
            <a:endParaRPr b="1" sz="1800">
              <a:latin typeface="Raleway"/>
              <a:ea typeface="Raleway"/>
              <a:cs typeface="Raleway"/>
              <a:sym typeface="Raleway"/>
            </a:endParaRPr>
          </a:p>
        </p:txBody>
      </p:sp>
      <p:sp>
        <p:nvSpPr>
          <p:cNvPr id="374" name="Google Shape;374;g34af334893d_0_13"/>
          <p:cNvSpPr/>
          <p:nvPr/>
        </p:nvSpPr>
        <p:spPr>
          <a:xfrm>
            <a:off x="1173125" y="3861347"/>
            <a:ext cx="246600" cy="246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Table of contents</a:t>
            </a:r>
            <a:endParaRPr/>
          </a:p>
        </p:txBody>
      </p:sp>
      <p:sp>
        <p:nvSpPr>
          <p:cNvPr id="164" name="Google Shape;164;p3"/>
          <p:cNvSpPr txBox="1"/>
          <p:nvPr>
            <p:ph idx="2" type="title"/>
          </p:nvPr>
        </p:nvSpPr>
        <p:spPr>
          <a:xfrm>
            <a:off x="1505400" y="1352774"/>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01</a:t>
            </a:r>
            <a:endParaRPr/>
          </a:p>
        </p:txBody>
      </p:sp>
      <p:sp>
        <p:nvSpPr>
          <p:cNvPr id="165" name="Google Shape;165;p3"/>
          <p:cNvSpPr txBox="1"/>
          <p:nvPr>
            <p:ph idx="3" type="title"/>
          </p:nvPr>
        </p:nvSpPr>
        <p:spPr>
          <a:xfrm>
            <a:off x="1505400" y="3104326"/>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04</a:t>
            </a:r>
            <a:endParaRPr/>
          </a:p>
        </p:txBody>
      </p:sp>
      <p:sp>
        <p:nvSpPr>
          <p:cNvPr id="166" name="Google Shape;166;p3"/>
          <p:cNvSpPr txBox="1"/>
          <p:nvPr>
            <p:ph idx="4" type="title"/>
          </p:nvPr>
        </p:nvSpPr>
        <p:spPr>
          <a:xfrm>
            <a:off x="4204675" y="1352774"/>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02</a:t>
            </a:r>
            <a:endParaRPr/>
          </a:p>
        </p:txBody>
      </p:sp>
      <p:sp>
        <p:nvSpPr>
          <p:cNvPr id="167" name="Google Shape;167;p3"/>
          <p:cNvSpPr txBox="1"/>
          <p:nvPr>
            <p:ph idx="5" type="title"/>
          </p:nvPr>
        </p:nvSpPr>
        <p:spPr>
          <a:xfrm>
            <a:off x="4204675" y="3104326"/>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05</a:t>
            </a:r>
            <a:endParaRPr/>
          </a:p>
        </p:txBody>
      </p:sp>
      <p:sp>
        <p:nvSpPr>
          <p:cNvPr id="168" name="Google Shape;168;p3"/>
          <p:cNvSpPr txBox="1"/>
          <p:nvPr>
            <p:ph idx="6" type="title"/>
          </p:nvPr>
        </p:nvSpPr>
        <p:spPr>
          <a:xfrm>
            <a:off x="6903950" y="1352774"/>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03</a:t>
            </a:r>
            <a:endParaRPr/>
          </a:p>
        </p:txBody>
      </p:sp>
      <p:sp>
        <p:nvSpPr>
          <p:cNvPr id="169" name="Google Shape;169;p3"/>
          <p:cNvSpPr txBox="1"/>
          <p:nvPr>
            <p:ph idx="7" type="title"/>
          </p:nvPr>
        </p:nvSpPr>
        <p:spPr>
          <a:xfrm>
            <a:off x="6903950" y="3104326"/>
            <a:ext cx="734700" cy="499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06</a:t>
            </a:r>
            <a:endParaRPr/>
          </a:p>
        </p:txBody>
      </p:sp>
      <p:sp>
        <p:nvSpPr>
          <p:cNvPr id="170" name="Google Shape;170;p3"/>
          <p:cNvSpPr txBox="1"/>
          <p:nvPr>
            <p:ph idx="1" type="subTitle"/>
          </p:nvPr>
        </p:nvSpPr>
        <p:spPr>
          <a:xfrm>
            <a:off x="720000" y="1928475"/>
            <a:ext cx="2305500" cy="73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Problem</a:t>
            </a:r>
            <a:endParaRPr/>
          </a:p>
          <a:p>
            <a:pPr indent="0" lvl="0" marL="0" rtl="0" algn="ctr">
              <a:lnSpc>
                <a:spcPct val="100000"/>
              </a:lnSpc>
              <a:spcBef>
                <a:spcPts val="0"/>
              </a:spcBef>
              <a:spcAft>
                <a:spcPts val="0"/>
              </a:spcAft>
              <a:buSzPts val="1800"/>
              <a:buNone/>
            </a:pPr>
            <a:r>
              <a:rPr lang="en"/>
              <a:t>Statement</a:t>
            </a:r>
            <a:endParaRPr/>
          </a:p>
        </p:txBody>
      </p:sp>
      <p:sp>
        <p:nvSpPr>
          <p:cNvPr id="171" name="Google Shape;171;p3"/>
          <p:cNvSpPr txBox="1"/>
          <p:nvPr>
            <p:ph idx="8" type="subTitle"/>
          </p:nvPr>
        </p:nvSpPr>
        <p:spPr>
          <a:xfrm>
            <a:off x="3419275" y="1928475"/>
            <a:ext cx="2305500" cy="73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Project</a:t>
            </a:r>
            <a:endParaRPr/>
          </a:p>
          <a:p>
            <a:pPr indent="0" lvl="0" marL="0" rtl="0" algn="ctr">
              <a:lnSpc>
                <a:spcPct val="100000"/>
              </a:lnSpc>
              <a:spcBef>
                <a:spcPts val="0"/>
              </a:spcBef>
              <a:spcAft>
                <a:spcPts val="0"/>
              </a:spcAft>
              <a:buSzPts val="1800"/>
              <a:buNone/>
            </a:pPr>
            <a:r>
              <a:rPr lang="en"/>
              <a:t>Overview</a:t>
            </a:r>
            <a:endParaRPr/>
          </a:p>
        </p:txBody>
      </p:sp>
      <p:sp>
        <p:nvSpPr>
          <p:cNvPr id="172" name="Google Shape;172;p3"/>
          <p:cNvSpPr txBox="1"/>
          <p:nvPr>
            <p:ph idx="9" type="subTitle"/>
          </p:nvPr>
        </p:nvSpPr>
        <p:spPr>
          <a:xfrm>
            <a:off x="6118550" y="1928475"/>
            <a:ext cx="2305500" cy="73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Data Preprocessing </a:t>
            </a:r>
            <a:endParaRPr/>
          </a:p>
        </p:txBody>
      </p:sp>
      <p:sp>
        <p:nvSpPr>
          <p:cNvPr id="173" name="Google Shape;173;p3"/>
          <p:cNvSpPr txBox="1"/>
          <p:nvPr>
            <p:ph idx="13" type="subTitle"/>
          </p:nvPr>
        </p:nvSpPr>
        <p:spPr>
          <a:xfrm>
            <a:off x="720000" y="3679900"/>
            <a:ext cx="2305500" cy="73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Modelling and Results </a:t>
            </a:r>
            <a:endParaRPr/>
          </a:p>
        </p:txBody>
      </p:sp>
      <p:sp>
        <p:nvSpPr>
          <p:cNvPr id="174" name="Google Shape;174;p3"/>
          <p:cNvSpPr txBox="1"/>
          <p:nvPr>
            <p:ph idx="14" type="subTitle"/>
          </p:nvPr>
        </p:nvSpPr>
        <p:spPr>
          <a:xfrm>
            <a:off x="3419275" y="3679900"/>
            <a:ext cx="2305500" cy="73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Performance Evaluation</a:t>
            </a:r>
            <a:endParaRPr/>
          </a:p>
        </p:txBody>
      </p:sp>
      <p:sp>
        <p:nvSpPr>
          <p:cNvPr id="175" name="Google Shape;175;p3"/>
          <p:cNvSpPr txBox="1"/>
          <p:nvPr>
            <p:ph idx="15" type="subTitle"/>
          </p:nvPr>
        </p:nvSpPr>
        <p:spPr>
          <a:xfrm>
            <a:off x="6118550" y="3679900"/>
            <a:ext cx="2305500" cy="73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Conclusion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34af334893d_0_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Sample Predictions</a:t>
            </a:r>
            <a:endParaRPr/>
          </a:p>
        </p:txBody>
      </p:sp>
      <p:pic>
        <p:nvPicPr>
          <p:cNvPr id="380" name="Google Shape;380;g34af334893d_0_9"/>
          <p:cNvPicPr preferRelativeResize="0"/>
          <p:nvPr/>
        </p:nvPicPr>
        <p:blipFill rotWithShape="1">
          <a:blip r:embed="rId3">
            <a:alphaModFix/>
          </a:blip>
          <a:srcRect b="5078" l="0" r="0" t="0"/>
          <a:stretch/>
        </p:blipFill>
        <p:spPr>
          <a:xfrm>
            <a:off x="201200" y="1071250"/>
            <a:ext cx="4045050" cy="3627050"/>
          </a:xfrm>
          <a:prstGeom prst="rect">
            <a:avLst/>
          </a:prstGeom>
          <a:noFill/>
          <a:ln>
            <a:noFill/>
          </a:ln>
        </p:spPr>
      </p:pic>
      <p:sp>
        <p:nvSpPr>
          <p:cNvPr id="381" name="Google Shape;381;g34af334893d_0_9"/>
          <p:cNvSpPr txBox="1"/>
          <p:nvPr/>
        </p:nvSpPr>
        <p:spPr>
          <a:xfrm>
            <a:off x="4508850" y="1326025"/>
            <a:ext cx="4343700" cy="242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500">
                <a:solidFill>
                  <a:schemeClr val="dk1"/>
                </a:solidFill>
                <a:latin typeface="Raleway"/>
                <a:ea typeface="Raleway"/>
                <a:cs typeface="Raleway"/>
                <a:sym typeface="Raleway"/>
              </a:rPr>
              <a:t>Key Points:</a:t>
            </a:r>
            <a:endParaRPr b="1" sz="1500">
              <a:solidFill>
                <a:schemeClr val="dk1"/>
              </a:solidFill>
              <a:latin typeface="Raleway"/>
              <a:ea typeface="Raleway"/>
              <a:cs typeface="Raleway"/>
              <a:sym typeface="Raleway"/>
            </a:endParaRPr>
          </a:p>
          <a:p>
            <a:pPr indent="-323850" lvl="0" marL="457200" rtl="0" algn="l">
              <a:lnSpc>
                <a:spcPct val="115000"/>
              </a:lnSpc>
              <a:spcBef>
                <a:spcPts val="120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Model detects fractures with high confidence:</a:t>
            </a:r>
            <a:endParaRPr b="1" sz="1500">
              <a:solidFill>
                <a:schemeClr val="dk1"/>
              </a:solidFill>
              <a:latin typeface="Raleway"/>
              <a:ea typeface="Raleway"/>
              <a:cs typeface="Raleway"/>
              <a:sym typeface="Raleway"/>
            </a:endParaRPr>
          </a:p>
          <a:p>
            <a:pPr indent="-323850" lvl="1" marL="91440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Forearm (88%)</a:t>
            </a:r>
            <a:endParaRPr b="1" sz="1500">
              <a:solidFill>
                <a:schemeClr val="dk1"/>
              </a:solidFill>
              <a:latin typeface="Raleway"/>
              <a:ea typeface="Raleway"/>
              <a:cs typeface="Raleway"/>
              <a:sym typeface="Raleway"/>
            </a:endParaRPr>
          </a:p>
          <a:p>
            <a:pPr indent="-323850" lvl="1" marL="91440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Shoulder (86%–88%)</a:t>
            </a:r>
            <a:endParaRPr b="1" sz="1500">
              <a:solidFill>
                <a:schemeClr val="dk1"/>
              </a:solidFill>
              <a:latin typeface="Raleway"/>
              <a:ea typeface="Raleway"/>
              <a:cs typeface="Raleway"/>
              <a:sym typeface="Raleway"/>
            </a:endParaRPr>
          </a:p>
          <a:p>
            <a:pPr indent="-323850" lvl="1" marL="91440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Fingers (81%)</a:t>
            </a:r>
            <a:endParaRPr b="1" sz="1500">
              <a:solidFill>
                <a:schemeClr val="dk1"/>
              </a:solidFill>
              <a:latin typeface="Raleway"/>
              <a:ea typeface="Raleway"/>
              <a:cs typeface="Raleway"/>
              <a:sym typeface="Raleway"/>
            </a:endParaRPr>
          </a:p>
          <a:p>
            <a:pPr indent="-323850" lvl="0" marL="457200" marR="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Missed some subtle fractures (e.g., elbow)</a:t>
            </a:r>
            <a:endParaRPr b="1" sz="1500">
              <a:solidFill>
                <a:schemeClr val="dk1"/>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34af334893d_0_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Training Loss Curve</a:t>
            </a:r>
            <a:endParaRPr/>
          </a:p>
        </p:txBody>
      </p:sp>
      <p:pic>
        <p:nvPicPr>
          <p:cNvPr id="387" name="Google Shape;387;g34af334893d_0_5"/>
          <p:cNvPicPr preferRelativeResize="0"/>
          <p:nvPr/>
        </p:nvPicPr>
        <p:blipFill>
          <a:blip r:embed="rId3">
            <a:alphaModFix/>
          </a:blip>
          <a:stretch>
            <a:fillRect/>
          </a:stretch>
        </p:blipFill>
        <p:spPr>
          <a:xfrm>
            <a:off x="204725" y="1419400"/>
            <a:ext cx="5010199" cy="2798799"/>
          </a:xfrm>
          <a:prstGeom prst="rect">
            <a:avLst/>
          </a:prstGeom>
          <a:noFill/>
          <a:ln>
            <a:noFill/>
          </a:ln>
        </p:spPr>
      </p:pic>
      <p:sp>
        <p:nvSpPr>
          <p:cNvPr id="388" name="Google Shape;388;g34af334893d_0_5"/>
          <p:cNvSpPr txBox="1"/>
          <p:nvPr/>
        </p:nvSpPr>
        <p:spPr>
          <a:xfrm>
            <a:off x="5424000" y="1419400"/>
            <a:ext cx="3428700" cy="21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500">
                <a:solidFill>
                  <a:schemeClr val="dk1"/>
                </a:solidFill>
                <a:latin typeface="Raleway"/>
                <a:ea typeface="Raleway"/>
                <a:cs typeface="Raleway"/>
                <a:sym typeface="Raleway"/>
              </a:rPr>
              <a:t>Key </a:t>
            </a:r>
            <a:r>
              <a:rPr b="1" lang="en" sz="1500">
                <a:solidFill>
                  <a:schemeClr val="dk1"/>
                </a:solidFill>
                <a:latin typeface="Raleway"/>
                <a:ea typeface="Raleway"/>
                <a:cs typeface="Raleway"/>
                <a:sym typeface="Raleway"/>
              </a:rPr>
              <a:t>Points:</a:t>
            </a:r>
            <a:endParaRPr b="1" sz="1500">
              <a:solidFill>
                <a:schemeClr val="dk1"/>
              </a:solidFill>
              <a:latin typeface="Raleway"/>
              <a:ea typeface="Raleway"/>
              <a:cs typeface="Raleway"/>
              <a:sym typeface="Raleway"/>
            </a:endParaRPr>
          </a:p>
          <a:p>
            <a:pPr indent="-323850" lvl="0" marL="457200" rtl="0" algn="l">
              <a:lnSpc>
                <a:spcPct val="115000"/>
              </a:lnSpc>
              <a:spcBef>
                <a:spcPts val="120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Rapid drop in total loss within first 500 iterations</a:t>
            </a:r>
            <a:endParaRPr b="1"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Stabilization after 1000 iterations</a:t>
            </a:r>
            <a:endParaRPr b="1"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Slight overfitting beyond 2500 iterations</a:t>
            </a:r>
            <a:endParaRPr b="1" sz="1500">
              <a:solidFill>
                <a:schemeClr val="dk1"/>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34af334893d_0_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Evaluation – Metrics</a:t>
            </a:r>
            <a:endParaRPr/>
          </a:p>
        </p:txBody>
      </p:sp>
      <p:pic>
        <p:nvPicPr>
          <p:cNvPr id="394" name="Google Shape;394;g34af334893d_0_27"/>
          <p:cNvPicPr preferRelativeResize="0"/>
          <p:nvPr/>
        </p:nvPicPr>
        <p:blipFill>
          <a:blip r:embed="rId3">
            <a:alphaModFix/>
          </a:blip>
          <a:stretch>
            <a:fillRect/>
          </a:stretch>
        </p:blipFill>
        <p:spPr>
          <a:xfrm>
            <a:off x="204775" y="932100"/>
            <a:ext cx="2387925" cy="1929375"/>
          </a:xfrm>
          <a:prstGeom prst="rect">
            <a:avLst/>
          </a:prstGeom>
          <a:noFill/>
          <a:ln>
            <a:noFill/>
          </a:ln>
        </p:spPr>
      </p:pic>
      <p:pic>
        <p:nvPicPr>
          <p:cNvPr id="395" name="Google Shape;395;g34af334893d_0_27"/>
          <p:cNvPicPr preferRelativeResize="0"/>
          <p:nvPr/>
        </p:nvPicPr>
        <p:blipFill>
          <a:blip r:embed="rId4">
            <a:alphaModFix/>
          </a:blip>
          <a:stretch>
            <a:fillRect/>
          </a:stretch>
        </p:blipFill>
        <p:spPr>
          <a:xfrm>
            <a:off x="204775" y="2956475"/>
            <a:ext cx="2387925" cy="2020100"/>
          </a:xfrm>
          <a:prstGeom prst="rect">
            <a:avLst/>
          </a:prstGeom>
          <a:noFill/>
          <a:ln>
            <a:noFill/>
          </a:ln>
        </p:spPr>
      </p:pic>
      <p:sp>
        <p:nvSpPr>
          <p:cNvPr id="396" name="Google Shape;396;g34af334893d_0_27"/>
          <p:cNvSpPr txBox="1"/>
          <p:nvPr/>
        </p:nvSpPr>
        <p:spPr>
          <a:xfrm>
            <a:off x="2911000" y="1347425"/>
            <a:ext cx="5770200" cy="269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500">
                <a:solidFill>
                  <a:schemeClr val="dk1"/>
                </a:solidFill>
                <a:latin typeface="Raleway"/>
                <a:ea typeface="Raleway"/>
                <a:cs typeface="Raleway"/>
                <a:sym typeface="Raleway"/>
              </a:rPr>
              <a:t>Key Points:</a:t>
            </a:r>
            <a:endParaRPr b="1" sz="1500">
              <a:solidFill>
                <a:schemeClr val="dk1"/>
              </a:solidFill>
              <a:latin typeface="Raleway"/>
              <a:ea typeface="Raleway"/>
              <a:cs typeface="Raleway"/>
              <a:sym typeface="Raleway"/>
            </a:endParaRPr>
          </a:p>
          <a:p>
            <a:pPr indent="-323850" lvl="0" marL="457200" rtl="0" algn="l">
              <a:lnSpc>
                <a:spcPct val="115000"/>
              </a:lnSpc>
              <a:spcBef>
                <a:spcPts val="120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mAP@0.5 ≈ 0.34; mAP@[0.5:0.95] ≈ 0.10</a:t>
            </a:r>
            <a:endParaRPr b="1"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Confusion matrix: shoulder/forearm misclassified often</a:t>
            </a:r>
            <a:endParaRPr b="1" sz="1500">
              <a:solidFill>
                <a:schemeClr val="dk1"/>
              </a:solidFill>
              <a:latin typeface="Raleway"/>
              <a:ea typeface="Raleway"/>
              <a:cs typeface="Raleway"/>
              <a:sym typeface="Raleway"/>
            </a:endParaRPr>
          </a:p>
          <a:p>
            <a:pPr indent="-323850" lvl="0" marL="457200" marR="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PR Curve shows:</a:t>
            </a:r>
            <a:endParaRPr b="1" sz="1500">
              <a:solidFill>
                <a:schemeClr val="dk1"/>
              </a:solidFill>
              <a:latin typeface="Raleway"/>
              <a:ea typeface="Raleway"/>
              <a:cs typeface="Raleway"/>
              <a:sym typeface="Raleway"/>
            </a:endParaRPr>
          </a:p>
          <a:p>
            <a:pPr indent="-323850" lvl="1" marL="91440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Shoulder: AP = 0.437</a:t>
            </a:r>
            <a:endParaRPr b="1" sz="1500">
              <a:solidFill>
                <a:schemeClr val="dk1"/>
              </a:solidFill>
              <a:latin typeface="Raleway"/>
              <a:ea typeface="Raleway"/>
              <a:cs typeface="Raleway"/>
              <a:sym typeface="Raleway"/>
            </a:endParaRPr>
          </a:p>
          <a:p>
            <a:pPr indent="-323850" lvl="1" marL="91440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Elbow: AP = 0.033</a:t>
            </a:r>
            <a:endParaRPr b="1" sz="1500">
              <a:solidFill>
                <a:schemeClr val="dk1"/>
              </a:solidFill>
              <a:latin typeface="Raleway"/>
              <a:ea typeface="Raleway"/>
              <a:cs typeface="Raleway"/>
              <a:sym typeface="Raleway"/>
            </a:endParaRPr>
          </a:p>
          <a:p>
            <a:pPr indent="-323850" lvl="1" marL="91440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Wrist: AP = 0.098</a:t>
            </a:r>
            <a:endParaRPr b="1" sz="1500">
              <a:solidFill>
                <a:schemeClr val="dk1"/>
              </a:solidFill>
              <a:latin typeface="Raleway"/>
              <a:ea typeface="Raleway"/>
              <a:cs typeface="Raleway"/>
              <a:sym typeface="Raleway"/>
            </a:endParaRPr>
          </a:p>
          <a:p>
            <a:pPr indent="-323850" lvl="0" marL="457200" marR="0" rtl="0" algn="l">
              <a:lnSpc>
                <a:spcPct val="115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Indicates strong precision, but recall still weak for subtle classes</a:t>
            </a:r>
            <a:endParaRPr b="1" sz="1500">
              <a:solidFill>
                <a:schemeClr val="dk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
          <p:cNvSpPr txBox="1"/>
          <p:nvPr>
            <p:ph type="title"/>
          </p:nvPr>
        </p:nvSpPr>
        <p:spPr>
          <a:xfrm>
            <a:off x="2380200" y="2724375"/>
            <a:ext cx="4383600" cy="97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3600"/>
              <a:buFont typeface="Arial"/>
              <a:buNone/>
            </a:pPr>
            <a:r>
              <a:rPr lang="en"/>
              <a:t>Performance Evaluation </a:t>
            </a:r>
            <a:endParaRPr/>
          </a:p>
        </p:txBody>
      </p:sp>
      <p:sp>
        <p:nvSpPr>
          <p:cNvPr id="402" name="Google Shape;402;p5"/>
          <p:cNvSpPr txBox="1"/>
          <p:nvPr>
            <p:ph idx="2" type="title"/>
          </p:nvPr>
        </p:nvSpPr>
        <p:spPr>
          <a:xfrm>
            <a:off x="3905700" y="1600875"/>
            <a:ext cx="1332600" cy="971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05</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34b8364a04d_0_5"/>
          <p:cNvSpPr txBox="1"/>
          <p:nvPr>
            <p:ph type="title"/>
          </p:nvPr>
        </p:nvSpPr>
        <p:spPr>
          <a:xfrm>
            <a:off x="675900" y="158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Model Comparison</a:t>
            </a:r>
            <a:endParaRPr/>
          </a:p>
        </p:txBody>
      </p:sp>
      <p:sp>
        <p:nvSpPr>
          <p:cNvPr id="408" name="Google Shape;408;g34b8364a04d_0_5"/>
          <p:cNvSpPr txBox="1"/>
          <p:nvPr/>
        </p:nvSpPr>
        <p:spPr>
          <a:xfrm>
            <a:off x="400025" y="812675"/>
            <a:ext cx="8090100" cy="12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500">
                <a:solidFill>
                  <a:schemeClr val="dk1"/>
                </a:solidFill>
                <a:latin typeface="Raleway"/>
                <a:ea typeface="Raleway"/>
                <a:cs typeface="Raleway"/>
                <a:sym typeface="Raleway"/>
              </a:rPr>
              <a:t>Key Points:</a:t>
            </a:r>
            <a:endParaRPr b="1" sz="1500">
              <a:solidFill>
                <a:schemeClr val="dk1"/>
              </a:solidFill>
              <a:latin typeface="Raleway"/>
              <a:ea typeface="Raleway"/>
              <a:cs typeface="Raleway"/>
              <a:sym typeface="Raleway"/>
            </a:endParaRPr>
          </a:p>
          <a:p>
            <a:pPr indent="0" lvl="0" marL="457200" rtl="0" algn="l">
              <a:lnSpc>
                <a:spcPct val="115000"/>
              </a:lnSpc>
              <a:spcBef>
                <a:spcPts val="1200"/>
              </a:spcBef>
              <a:spcAft>
                <a:spcPts val="0"/>
              </a:spcAft>
              <a:buNone/>
            </a:pPr>
            <a:r>
              <a:t/>
            </a:r>
            <a:endParaRPr b="1" sz="1500">
              <a:solidFill>
                <a:schemeClr val="dk1"/>
              </a:solidFill>
              <a:latin typeface="Raleway"/>
              <a:ea typeface="Raleway"/>
              <a:cs typeface="Raleway"/>
              <a:sym typeface="Raleway"/>
            </a:endParaRPr>
          </a:p>
          <a:p>
            <a:pPr indent="0" lvl="0" marL="457200" marR="0" rtl="0" algn="l">
              <a:lnSpc>
                <a:spcPct val="115000"/>
              </a:lnSpc>
              <a:spcBef>
                <a:spcPts val="1200"/>
              </a:spcBef>
              <a:spcAft>
                <a:spcPts val="1200"/>
              </a:spcAft>
              <a:buNone/>
            </a:pPr>
            <a:r>
              <a:t/>
            </a:r>
            <a:endParaRPr b="1" sz="1500">
              <a:solidFill>
                <a:schemeClr val="dk1"/>
              </a:solidFill>
              <a:latin typeface="Raleway"/>
              <a:ea typeface="Raleway"/>
              <a:cs typeface="Raleway"/>
              <a:sym typeface="Raleway"/>
            </a:endParaRPr>
          </a:p>
        </p:txBody>
      </p:sp>
      <p:graphicFrame>
        <p:nvGraphicFramePr>
          <p:cNvPr id="409" name="Google Shape;409;g34b8364a04d_0_5"/>
          <p:cNvGraphicFramePr/>
          <p:nvPr/>
        </p:nvGraphicFramePr>
        <p:xfrm>
          <a:off x="825575" y="1929800"/>
          <a:ext cx="3000000" cy="3000000"/>
        </p:xfrm>
        <a:graphic>
          <a:graphicData uri="http://schemas.openxmlformats.org/drawingml/2006/table">
            <a:tbl>
              <a:tblPr>
                <a:noFill/>
                <a:tableStyleId>{E49E64F7-E7EB-41B8-8AFE-DC8E49D5C3A0}</a:tableStyleId>
              </a:tblPr>
              <a:tblGrid>
                <a:gridCol w="2413000"/>
                <a:gridCol w="2413000"/>
                <a:gridCol w="2413000"/>
              </a:tblGrid>
              <a:tr h="505150">
                <a:tc>
                  <a:txBody>
                    <a:bodyPr/>
                    <a:lstStyle/>
                    <a:p>
                      <a:pPr indent="0" lvl="0" marL="0" rtl="0" algn="l">
                        <a:spcBef>
                          <a:spcPts val="0"/>
                        </a:spcBef>
                        <a:spcAft>
                          <a:spcPts val="0"/>
                        </a:spcAft>
                        <a:buNone/>
                      </a:pPr>
                      <a:r>
                        <a:rPr b="1" lang="en">
                          <a:solidFill>
                            <a:schemeClr val="dk1"/>
                          </a:solidFill>
                          <a:latin typeface="Nanum Gothic"/>
                          <a:ea typeface="Nanum Gothic"/>
                          <a:cs typeface="Nanum Gothic"/>
                          <a:sym typeface="Nanum Gothic"/>
                        </a:rPr>
                        <a:t>Metric </a:t>
                      </a:r>
                      <a:endParaRPr b="1">
                        <a:solidFill>
                          <a:schemeClr val="dk1"/>
                        </a:solidFill>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b="1" lang="en">
                          <a:solidFill>
                            <a:schemeClr val="dk1"/>
                          </a:solidFill>
                        </a:rPr>
                        <a:t>YOLOv8 </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Faster R-CNN </a:t>
                      </a:r>
                      <a:endParaRPr b="1">
                        <a:solidFill>
                          <a:schemeClr val="dk1"/>
                        </a:solidFill>
                      </a:endParaRPr>
                    </a:p>
                  </a:txBody>
                  <a:tcPr marT="91425" marB="91425" marR="91425" marL="91425"/>
                </a:tc>
              </a:tr>
              <a:tr h="349325">
                <a:tc>
                  <a:txBody>
                    <a:bodyPr/>
                    <a:lstStyle/>
                    <a:p>
                      <a:pPr indent="0" lvl="0" marL="0" rtl="0" algn="l">
                        <a:spcBef>
                          <a:spcPts val="0"/>
                        </a:spcBef>
                        <a:spcAft>
                          <a:spcPts val="0"/>
                        </a:spcAft>
                        <a:buNone/>
                      </a:pPr>
                      <a:r>
                        <a:rPr b="1" lang="en">
                          <a:solidFill>
                            <a:schemeClr val="dk1"/>
                          </a:solidFill>
                        </a:rPr>
                        <a:t>mAP at 0.5</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0.287</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0.34</a:t>
                      </a:r>
                      <a:endParaRPr>
                        <a:solidFill>
                          <a:schemeClr val="dk1"/>
                        </a:solidFill>
                      </a:endParaRPr>
                    </a:p>
                  </a:txBody>
                  <a:tcPr marT="91425" marB="91425" marR="91425" marL="91425"/>
                </a:tc>
              </a:tr>
              <a:tr h="349325">
                <a:tc>
                  <a:txBody>
                    <a:bodyPr/>
                    <a:lstStyle/>
                    <a:p>
                      <a:pPr indent="0" lvl="0" marL="0" rtl="0" algn="l">
                        <a:spcBef>
                          <a:spcPts val="0"/>
                        </a:spcBef>
                        <a:spcAft>
                          <a:spcPts val="0"/>
                        </a:spcAft>
                        <a:buNone/>
                      </a:pPr>
                      <a:r>
                        <a:rPr b="1" lang="en">
                          <a:solidFill>
                            <a:schemeClr val="dk1"/>
                          </a:solidFill>
                        </a:rPr>
                        <a:t>mAP at 0.5-0.95</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0.10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0.10</a:t>
                      </a:r>
                      <a:endParaRPr>
                        <a:solidFill>
                          <a:schemeClr val="dk1"/>
                        </a:solidFill>
                      </a:endParaRPr>
                    </a:p>
                  </a:txBody>
                  <a:tcPr marT="91425" marB="91425" marR="91425" marL="91425"/>
                </a:tc>
              </a:tr>
              <a:tr h="349325">
                <a:tc>
                  <a:txBody>
                    <a:bodyPr/>
                    <a:lstStyle/>
                    <a:p>
                      <a:pPr indent="0" lvl="0" marL="0" rtl="0" algn="l">
                        <a:spcBef>
                          <a:spcPts val="0"/>
                        </a:spcBef>
                        <a:spcAft>
                          <a:spcPts val="0"/>
                        </a:spcAft>
                        <a:buNone/>
                      </a:pPr>
                      <a:r>
                        <a:rPr b="1" lang="en">
                          <a:solidFill>
                            <a:schemeClr val="dk1"/>
                          </a:solidFill>
                        </a:rPr>
                        <a:t>Precision </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0.30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0.42</a:t>
                      </a:r>
                      <a:endParaRPr>
                        <a:solidFill>
                          <a:schemeClr val="dk1"/>
                        </a:solidFill>
                      </a:endParaRPr>
                    </a:p>
                  </a:txBody>
                  <a:tcPr marT="91425" marB="91425" marR="91425" marL="91425"/>
                </a:tc>
              </a:tr>
              <a:tr h="349325">
                <a:tc>
                  <a:txBody>
                    <a:bodyPr/>
                    <a:lstStyle/>
                    <a:p>
                      <a:pPr indent="0" lvl="0" marL="0" rtl="0" algn="l">
                        <a:spcBef>
                          <a:spcPts val="0"/>
                        </a:spcBef>
                        <a:spcAft>
                          <a:spcPts val="0"/>
                        </a:spcAft>
                        <a:buNone/>
                      </a:pPr>
                      <a:r>
                        <a:rPr b="1" lang="en">
                          <a:solidFill>
                            <a:schemeClr val="dk1"/>
                          </a:solidFill>
                        </a:rPr>
                        <a:t>Recall</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0.31</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0.51</a:t>
                      </a:r>
                      <a:endParaRPr>
                        <a:solidFill>
                          <a:schemeClr val="dk1"/>
                        </a:solidFill>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4b8364a04d_1_0"/>
          <p:cNvSpPr txBox="1"/>
          <p:nvPr>
            <p:ph type="title"/>
          </p:nvPr>
        </p:nvSpPr>
        <p:spPr>
          <a:xfrm>
            <a:off x="2380200" y="2724375"/>
            <a:ext cx="4383600" cy="97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3600"/>
              <a:buFont typeface="Arial"/>
              <a:buNone/>
            </a:pPr>
            <a:r>
              <a:rPr lang="en"/>
              <a:t>Conclusion </a:t>
            </a:r>
            <a:endParaRPr/>
          </a:p>
        </p:txBody>
      </p:sp>
      <p:sp>
        <p:nvSpPr>
          <p:cNvPr id="415" name="Google Shape;415;g34b8364a04d_1_0"/>
          <p:cNvSpPr txBox="1"/>
          <p:nvPr>
            <p:ph idx="2" type="title"/>
          </p:nvPr>
        </p:nvSpPr>
        <p:spPr>
          <a:xfrm>
            <a:off x="3905700" y="1600875"/>
            <a:ext cx="1332600" cy="971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06</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34b9f7a18be_0_0"/>
          <p:cNvSpPr txBox="1"/>
          <p:nvPr/>
        </p:nvSpPr>
        <p:spPr>
          <a:xfrm>
            <a:off x="1614950" y="3524725"/>
            <a:ext cx="6676200" cy="11568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0"/>
              </a:spcAft>
              <a:buNone/>
            </a:pPr>
            <a:r>
              <a:rPr b="1" lang="en" sz="1800">
                <a:solidFill>
                  <a:schemeClr val="dk1"/>
                </a:solidFill>
                <a:latin typeface="Raleway"/>
                <a:ea typeface="Raleway"/>
                <a:cs typeface="Raleway"/>
                <a:sym typeface="Raleway"/>
              </a:rPr>
              <a:t>Models showed promise but require enhancements for clinical readiness.</a:t>
            </a:r>
            <a:endParaRPr b="1" sz="1800">
              <a:solidFill>
                <a:schemeClr val="dk1"/>
              </a:solidFill>
              <a:latin typeface="Raleway"/>
              <a:ea typeface="Raleway"/>
              <a:cs typeface="Raleway"/>
              <a:sym typeface="Raleway"/>
            </a:endParaRPr>
          </a:p>
          <a:p>
            <a:pPr indent="0" lvl="0" marL="0" rtl="0" algn="l">
              <a:spcBef>
                <a:spcPts val="0"/>
              </a:spcBef>
              <a:spcAft>
                <a:spcPts val="0"/>
              </a:spcAft>
              <a:buNone/>
            </a:pPr>
            <a:r>
              <a:t/>
            </a:r>
            <a:endParaRPr b="1" sz="1800">
              <a:solidFill>
                <a:schemeClr val="dk1"/>
              </a:solidFill>
              <a:latin typeface="Raleway"/>
              <a:ea typeface="Raleway"/>
              <a:cs typeface="Raleway"/>
              <a:sym typeface="Raleway"/>
            </a:endParaRPr>
          </a:p>
        </p:txBody>
      </p:sp>
      <p:sp>
        <p:nvSpPr>
          <p:cNvPr id="421" name="Google Shape;421;g34b9f7a18be_0_0"/>
          <p:cNvSpPr txBox="1"/>
          <p:nvPr>
            <p:ph idx="4294967295" type="subTitle"/>
          </p:nvPr>
        </p:nvSpPr>
        <p:spPr>
          <a:xfrm>
            <a:off x="1556600" y="1357200"/>
            <a:ext cx="7062600" cy="687300"/>
          </a:xfrm>
          <a:prstGeom prst="rect">
            <a:avLst/>
          </a:prstGeom>
          <a:noFill/>
          <a:ln>
            <a:noFill/>
          </a:ln>
        </p:spPr>
        <p:txBody>
          <a:bodyPr anchorCtr="0" anchor="b" bIns="91425" lIns="91425" spcFirstLastPara="1" rIns="91425" wrap="square" tIns="91425">
            <a:noAutofit/>
          </a:bodyPr>
          <a:lstStyle/>
          <a:p>
            <a:pPr indent="0" lvl="0" marL="0" rtl="0" algn="l">
              <a:lnSpc>
                <a:spcPct val="125454"/>
              </a:lnSpc>
              <a:spcBef>
                <a:spcPts val="0"/>
              </a:spcBef>
              <a:spcAft>
                <a:spcPts val="0"/>
              </a:spcAft>
              <a:buNone/>
            </a:pPr>
            <a:r>
              <a:rPr b="1" lang="en" sz="1800">
                <a:latin typeface="Raleway"/>
                <a:ea typeface="Raleway"/>
                <a:cs typeface="Raleway"/>
                <a:sym typeface="Raleway"/>
              </a:rPr>
              <a:t>Developed an AI-powered system for automated bone fracture detection using YOLOv8 and Faster R-CNN.</a:t>
            </a:r>
            <a:endParaRPr b="1" sz="1800">
              <a:latin typeface="Raleway"/>
              <a:ea typeface="Raleway"/>
              <a:cs typeface="Raleway"/>
              <a:sym typeface="Raleway"/>
            </a:endParaRPr>
          </a:p>
        </p:txBody>
      </p:sp>
      <p:sp>
        <p:nvSpPr>
          <p:cNvPr id="422" name="Google Shape;422;g34b9f7a18be_0_0"/>
          <p:cNvSpPr/>
          <p:nvPr/>
        </p:nvSpPr>
        <p:spPr>
          <a:xfrm>
            <a:off x="1112200" y="1357197"/>
            <a:ext cx="246600" cy="246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34b9f7a18be_0_0"/>
          <p:cNvSpPr/>
          <p:nvPr/>
        </p:nvSpPr>
        <p:spPr>
          <a:xfrm>
            <a:off x="1112200" y="2154722"/>
            <a:ext cx="246600" cy="246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34b9f7a18be_0_0"/>
          <p:cNvSpPr txBox="1"/>
          <p:nvPr>
            <p:ph idx="4294967295" type="subTitle"/>
          </p:nvPr>
        </p:nvSpPr>
        <p:spPr>
          <a:xfrm>
            <a:off x="1614950" y="1797900"/>
            <a:ext cx="6827700" cy="1031400"/>
          </a:xfrm>
          <a:prstGeom prst="rect">
            <a:avLst/>
          </a:prstGeom>
          <a:noFill/>
          <a:ln>
            <a:noFill/>
          </a:ln>
        </p:spPr>
        <p:txBody>
          <a:bodyPr anchorCtr="0" anchor="b" bIns="91425" lIns="91425" spcFirstLastPara="1" rIns="91425" wrap="square" tIns="91425">
            <a:noAutofit/>
          </a:bodyPr>
          <a:lstStyle/>
          <a:p>
            <a:pPr indent="0" lvl="0" marL="0" rtl="0" algn="l">
              <a:lnSpc>
                <a:spcPct val="125454"/>
              </a:lnSpc>
              <a:spcBef>
                <a:spcPts val="0"/>
              </a:spcBef>
              <a:spcAft>
                <a:spcPts val="0"/>
              </a:spcAft>
              <a:buNone/>
            </a:pPr>
            <a:r>
              <a:rPr b="1" lang="en" sz="1800">
                <a:latin typeface="Raleway"/>
                <a:ea typeface="Raleway"/>
                <a:cs typeface="Raleway"/>
                <a:sym typeface="Raleway"/>
              </a:rPr>
              <a:t>Preprocessing pipeline ensured consistent, clean data and improved model robustness.</a:t>
            </a:r>
            <a:endParaRPr b="1" sz="1800">
              <a:latin typeface="Raleway"/>
              <a:ea typeface="Raleway"/>
              <a:cs typeface="Raleway"/>
              <a:sym typeface="Raleway"/>
            </a:endParaRPr>
          </a:p>
        </p:txBody>
      </p:sp>
      <p:sp>
        <p:nvSpPr>
          <p:cNvPr id="425" name="Google Shape;425;g34b9f7a18be_0_0"/>
          <p:cNvSpPr/>
          <p:nvPr/>
        </p:nvSpPr>
        <p:spPr>
          <a:xfrm>
            <a:off x="1112200" y="2942850"/>
            <a:ext cx="246600" cy="246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34b9f7a18be_0_0"/>
          <p:cNvSpPr txBox="1"/>
          <p:nvPr>
            <p:ph idx="4294967295" type="subTitle"/>
          </p:nvPr>
        </p:nvSpPr>
        <p:spPr>
          <a:xfrm>
            <a:off x="1614950" y="2823675"/>
            <a:ext cx="6827700" cy="777900"/>
          </a:xfrm>
          <a:prstGeom prst="rect">
            <a:avLst/>
          </a:prstGeom>
          <a:noFill/>
          <a:ln>
            <a:noFill/>
          </a:ln>
        </p:spPr>
        <p:txBody>
          <a:bodyPr anchorCtr="0" anchor="b" bIns="91425" lIns="91425" spcFirstLastPara="1" rIns="91425" wrap="square" tIns="91425">
            <a:noAutofit/>
          </a:bodyPr>
          <a:lstStyle/>
          <a:p>
            <a:pPr indent="0" lvl="0" marL="0" rtl="0" algn="l">
              <a:lnSpc>
                <a:spcPct val="125454"/>
              </a:lnSpc>
              <a:spcBef>
                <a:spcPts val="0"/>
              </a:spcBef>
              <a:spcAft>
                <a:spcPts val="0"/>
              </a:spcAft>
              <a:buNone/>
            </a:pPr>
            <a:r>
              <a:rPr b="1" lang="en" sz="1800">
                <a:latin typeface="Raleway"/>
                <a:ea typeface="Raleway"/>
                <a:cs typeface="Raleway"/>
                <a:sym typeface="Raleway"/>
              </a:rPr>
              <a:t>YOLO v8: Fast inference, moderate accuracy — suitable for real-time hospital workflows.</a:t>
            </a:r>
            <a:endParaRPr b="1" sz="1800">
              <a:latin typeface="Raleway"/>
              <a:ea typeface="Raleway"/>
              <a:cs typeface="Raleway"/>
              <a:sym typeface="Raleway"/>
            </a:endParaRPr>
          </a:p>
        </p:txBody>
      </p:sp>
      <p:sp>
        <p:nvSpPr>
          <p:cNvPr id="427" name="Google Shape;427;g34b9f7a18be_0_0"/>
          <p:cNvSpPr/>
          <p:nvPr/>
        </p:nvSpPr>
        <p:spPr>
          <a:xfrm>
            <a:off x="1173125" y="3661197"/>
            <a:ext cx="246600" cy="246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34b9f7a18be_0_0"/>
          <p:cNvSpPr txBox="1"/>
          <p:nvPr/>
        </p:nvSpPr>
        <p:spPr>
          <a:xfrm>
            <a:off x="1419725" y="417750"/>
            <a:ext cx="5790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latin typeface="Poppins"/>
                <a:ea typeface="Poppins"/>
                <a:cs typeface="Poppins"/>
                <a:sym typeface="Poppins"/>
              </a:rPr>
              <a:t>Project Highlights</a:t>
            </a:r>
            <a:endParaRPr b="1" sz="2800">
              <a:solidFill>
                <a:schemeClr val="dk1"/>
              </a:solidFill>
              <a:latin typeface="Poppins"/>
              <a:ea typeface="Poppins"/>
              <a:cs typeface="Poppins"/>
              <a:sym typeface="Poppins"/>
            </a:endParaRPr>
          </a:p>
          <a:p>
            <a:pPr indent="0" lvl="0" marL="0" rtl="0" algn="ctr">
              <a:spcBef>
                <a:spcPts val="0"/>
              </a:spcBef>
              <a:spcAft>
                <a:spcPts val="0"/>
              </a:spcAft>
              <a:buNone/>
            </a:pPr>
            <a:r>
              <a:t/>
            </a:r>
            <a:endParaRPr b="1" sz="2800">
              <a:solidFill>
                <a:schemeClr val="dk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
          <p:cNvSpPr txBox="1"/>
          <p:nvPr>
            <p:ph idx="4" type="subTitle"/>
          </p:nvPr>
        </p:nvSpPr>
        <p:spPr>
          <a:xfrm>
            <a:off x="4568801" y="1871550"/>
            <a:ext cx="2769000" cy="474600"/>
          </a:xfrm>
          <a:prstGeom prst="rect">
            <a:avLst/>
          </a:prstGeom>
          <a:noFill/>
          <a:ln>
            <a:noFill/>
          </a:ln>
        </p:spPr>
        <p:txBody>
          <a:bodyPr anchorCtr="0" anchor="b" bIns="91425" lIns="91425" spcFirstLastPara="1" rIns="91425" wrap="square" tIns="91425">
            <a:noAutofit/>
          </a:bodyPr>
          <a:lstStyle/>
          <a:p>
            <a:pPr indent="0" lvl="0" marL="0" rtl="0" algn="l">
              <a:lnSpc>
                <a:spcPct val="125454"/>
              </a:lnSpc>
              <a:spcBef>
                <a:spcPts val="0"/>
              </a:spcBef>
              <a:spcAft>
                <a:spcPts val="0"/>
              </a:spcAft>
              <a:buNone/>
            </a:pPr>
            <a:r>
              <a:rPr lang="en">
                <a:latin typeface="Raleway"/>
                <a:ea typeface="Raleway"/>
                <a:cs typeface="Raleway"/>
                <a:sym typeface="Raleway"/>
              </a:rPr>
              <a:t>Vision: </a:t>
            </a:r>
            <a:endParaRPr/>
          </a:p>
        </p:txBody>
      </p:sp>
      <p:sp>
        <p:nvSpPr>
          <p:cNvPr id="434" name="Google Shape;434;p6"/>
          <p:cNvSpPr txBox="1"/>
          <p:nvPr>
            <p:ph type="title"/>
          </p:nvPr>
        </p:nvSpPr>
        <p:spPr>
          <a:xfrm>
            <a:off x="206550" y="3406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Next Steps &amp; Vision Forward</a:t>
            </a:r>
            <a:endParaRPr/>
          </a:p>
        </p:txBody>
      </p:sp>
      <p:sp>
        <p:nvSpPr>
          <p:cNvPr id="435" name="Google Shape;435;p6"/>
          <p:cNvSpPr txBox="1"/>
          <p:nvPr>
            <p:ph idx="1" type="subTitle"/>
          </p:nvPr>
        </p:nvSpPr>
        <p:spPr>
          <a:xfrm>
            <a:off x="4264150" y="2392175"/>
            <a:ext cx="4973100" cy="1755600"/>
          </a:xfrm>
          <a:prstGeom prst="rect">
            <a:avLst/>
          </a:prstGeom>
          <a:noFill/>
          <a:ln>
            <a:noFill/>
          </a:ln>
        </p:spPr>
        <p:txBody>
          <a:bodyPr anchorCtr="0" anchor="t" bIns="91425" lIns="91425" spcFirstLastPara="1" rIns="91425" wrap="square" tIns="91425">
            <a:noAutofit/>
          </a:bodyPr>
          <a:lstStyle/>
          <a:p>
            <a:pPr indent="-317500" lvl="0" marL="457200" rtl="0" algn="l">
              <a:lnSpc>
                <a:spcPct val="125454"/>
              </a:lnSpc>
              <a:spcBef>
                <a:spcPts val="0"/>
              </a:spcBef>
              <a:spcAft>
                <a:spcPts val="0"/>
              </a:spcAft>
              <a:buSzPts val="1400"/>
              <a:buFont typeface="Raleway"/>
              <a:buChar char="●"/>
            </a:pPr>
            <a:r>
              <a:rPr b="1" lang="en" sz="1400">
                <a:latin typeface="Raleway"/>
                <a:ea typeface="Raleway"/>
                <a:cs typeface="Raleway"/>
                <a:sym typeface="Raleway"/>
              </a:rPr>
              <a:t>Streamline hospital diagnostics and enable faster, AI-supported decision-making.</a:t>
            </a:r>
            <a:endParaRPr b="1" sz="1400">
              <a:latin typeface="Raleway"/>
              <a:ea typeface="Raleway"/>
              <a:cs typeface="Raleway"/>
              <a:sym typeface="Raleway"/>
            </a:endParaRPr>
          </a:p>
          <a:p>
            <a:pPr indent="-317500" lvl="0" marL="457200" rtl="0" algn="l">
              <a:lnSpc>
                <a:spcPct val="125454"/>
              </a:lnSpc>
              <a:spcBef>
                <a:spcPts val="0"/>
              </a:spcBef>
              <a:spcAft>
                <a:spcPts val="0"/>
              </a:spcAft>
              <a:buSzPts val="1400"/>
              <a:buFont typeface="Raleway"/>
              <a:buChar char="●"/>
            </a:pPr>
            <a:r>
              <a:rPr b="1" lang="en" sz="1400">
                <a:latin typeface="Raleway"/>
                <a:ea typeface="Raleway"/>
                <a:cs typeface="Raleway"/>
                <a:sym typeface="Raleway"/>
              </a:rPr>
              <a:t>Reduce workload on radiologists by automating initial fracture screening.</a:t>
            </a:r>
            <a:endParaRPr b="1" sz="1400">
              <a:latin typeface="Raleway"/>
              <a:ea typeface="Raleway"/>
              <a:cs typeface="Raleway"/>
              <a:sym typeface="Raleway"/>
            </a:endParaRPr>
          </a:p>
          <a:p>
            <a:pPr indent="-317500" lvl="0" marL="457200" rtl="0" algn="l">
              <a:lnSpc>
                <a:spcPct val="125454"/>
              </a:lnSpc>
              <a:spcBef>
                <a:spcPts val="0"/>
              </a:spcBef>
              <a:spcAft>
                <a:spcPts val="0"/>
              </a:spcAft>
              <a:buSzPts val="1400"/>
              <a:buFont typeface="Raleway"/>
              <a:buChar char="●"/>
            </a:pPr>
            <a:r>
              <a:rPr b="1" lang="en" sz="1400">
                <a:latin typeface="Raleway"/>
                <a:ea typeface="Raleway"/>
                <a:cs typeface="Raleway"/>
                <a:sym typeface="Raleway"/>
              </a:rPr>
              <a:t>Ensure faster patient interventions, improving treatment timelines.</a:t>
            </a:r>
            <a:endParaRPr b="1" sz="1400">
              <a:latin typeface="Raleway"/>
              <a:ea typeface="Raleway"/>
              <a:cs typeface="Raleway"/>
              <a:sym typeface="Raleway"/>
            </a:endParaRPr>
          </a:p>
          <a:p>
            <a:pPr indent="-317500" lvl="0" marL="457200" rtl="0" algn="l">
              <a:lnSpc>
                <a:spcPct val="125454"/>
              </a:lnSpc>
              <a:spcBef>
                <a:spcPts val="0"/>
              </a:spcBef>
              <a:spcAft>
                <a:spcPts val="0"/>
              </a:spcAft>
              <a:buSzPts val="1400"/>
              <a:buFont typeface="Raleway"/>
              <a:buChar char="●"/>
            </a:pPr>
            <a:r>
              <a:rPr b="1" lang="en" sz="1400">
                <a:latin typeface="Raleway"/>
                <a:ea typeface="Raleway"/>
                <a:cs typeface="Raleway"/>
                <a:sym typeface="Raleway"/>
              </a:rPr>
              <a:t>Build a self-learning system that continuously improves with new medical data.</a:t>
            </a:r>
            <a:endParaRPr b="1" sz="1400">
              <a:latin typeface="Raleway"/>
              <a:ea typeface="Raleway"/>
              <a:cs typeface="Raleway"/>
              <a:sym typeface="Raleway"/>
            </a:endParaRPr>
          </a:p>
          <a:p>
            <a:pPr indent="0" lvl="0" marL="0" rtl="0" algn="l">
              <a:lnSpc>
                <a:spcPct val="125454"/>
              </a:lnSpc>
              <a:spcBef>
                <a:spcPts val="0"/>
              </a:spcBef>
              <a:spcAft>
                <a:spcPts val="0"/>
              </a:spcAft>
              <a:buNone/>
            </a:pPr>
            <a:r>
              <a:t/>
            </a:r>
            <a:endParaRPr b="1" sz="1400">
              <a:latin typeface="Raleway"/>
              <a:ea typeface="Raleway"/>
              <a:cs typeface="Raleway"/>
              <a:sym typeface="Raleway"/>
            </a:endParaRPr>
          </a:p>
          <a:p>
            <a:pPr indent="0" lvl="0" marL="0" rtl="0" algn="ctr">
              <a:lnSpc>
                <a:spcPct val="100000"/>
              </a:lnSpc>
              <a:spcBef>
                <a:spcPts val="0"/>
              </a:spcBef>
              <a:spcAft>
                <a:spcPts val="0"/>
              </a:spcAft>
              <a:buSzPts val="1200"/>
              <a:buNone/>
            </a:pPr>
            <a:r>
              <a:t/>
            </a:r>
            <a:endParaRPr sz="1400">
              <a:latin typeface="Raleway"/>
              <a:ea typeface="Raleway"/>
              <a:cs typeface="Raleway"/>
              <a:sym typeface="Raleway"/>
            </a:endParaRPr>
          </a:p>
        </p:txBody>
      </p:sp>
      <p:sp>
        <p:nvSpPr>
          <p:cNvPr id="436" name="Google Shape;436;p6"/>
          <p:cNvSpPr txBox="1"/>
          <p:nvPr>
            <p:ph idx="2" type="subTitle"/>
          </p:nvPr>
        </p:nvSpPr>
        <p:spPr>
          <a:xfrm>
            <a:off x="302250" y="2431050"/>
            <a:ext cx="4228200" cy="1755600"/>
          </a:xfrm>
          <a:prstGeom prst="rect">
            <a:avLst/>
          </a:prstGeom>
          <a:noFill/>
          <a:ln>
            <a:noFill/>
          </a:ln>
        </p:spPr>
        <p:txBody>
          <a:bodyPr anchorCtr="0" anchor="t" bIns="91425" lIns="91425" spcFirstLastPara="1" rIns="91425" wrap="square" tIns="91425">
            <a:noAutofit/>
          </a:bodyPr>
          <a:lstStyle/>
          <a:p>
            <a:pPr indent="-317500" lvl="0" marL="457200" rtl="0" algn="l">
              <a:lnSpc>
                <a:spcPct val="125454"/>
              </a:lnSpc>
              <a:spcBef>
                <a:spcPts val="0"/>
              </a:spcBef>
              <a:spcAft>
                <a:spcPts val="0"/>
              </a:spcAft>
              <a:buSzPts val="1400"/>
              <a:buFont typeface="Arial"/>
              <a:buChar char="●"/>
            </a:pPr>
            <a:r>
              <a:rPr b="1" lang="en" sz="1400">
                <a:latin typeface="Raleway"/>
                <a:ea typeface="Raleway"/>
                <a:cs typeface="Raleway"/>
                <a:sym typeface="Raleway"/>
              </a:rPr>
              <a:t>Enhance data augmentation for rare fracture types and complex cases.</a:t>
            </a:r>
            <a:endParaRPr b="1" sz="1400">
              <a:latin typeface="Raleway"/>
              <a:ea typeface="Raleway"/>
              <a:cs typeface="Raleway"/>
              <a:sym typeface="Raleway"/>
            </a:endParaRPr>
          </a:p>
          <a:p>
            <a:pPr indent="-317500" lvl="0" marL="457200" rtl="0" algn="l">
              <a:lnSpc>
                <a:spcPct val="125454"/>
              </a:lnSpc>
              <a:spcBef>
                <a:spcPts val="0"/>
              </a:spcBef>
              <a:spcAft>
                <a:spcPts val="0"/>
              </a:spcAft>
              <a:buSzPts val="1400"/>
              <a:buFont typeface="Arial"/>
              <a:buChar char="●"/>
            </a:pPr>
            <a:r>
              <a:rPr b="1" lang="en" sz="1400">
                <a:latin typeface="Raleway"/>
                <a:ea typeface="Raleway"/>
                <a:cs typeface="Raleway"/>
                <a:sym typeface="Raleway"/>
              </a:rPr>
              <a:t>Refine loss functions to improve sensitivity and accuracy.</a:t>
            </a:r>
            <a:endParaRPr b="1" sz="1400">
              <a:latin typeface="Raleway"/>
              <a:ea typeface="Raleway"/>
              <a:cs typeface="Raleway"/>
              <a:sym typeface="Raleway"/>
            </a:endParaRPr>
          </a:p>
          <a:p>
            <a:pPr indent="-317500" lvl="0" marL="457200" rtl="0" algn="l">
              <a:lnSpc>
                <a:spcPct val="125454"/>
              </a:lnSpc>
              <a:spcBef>
                <a:spcPts val="0"/>
              </a:spcBef>
              <a:spcAft>
                <a:spcPts val="0"/>
              </a:spcAft>
              <a:buSzPts val="1400"/>
              <a:buFont typeface="Arial"/>
              <a:buChar char="●"/>
            </a:pPr>
            <a:r>
              <a:rPr b="1" lang="en" sz="1400">
                <a:latin typeface="Raleway"/>
                <a:ea typeface="Raleway"/>
                <a:cs typeface="Raleway"/>
                <a:sym typeface="Raleway"/>
              </a:rPr>
              <a:t>Experiment with ensemble approaches and advanced architectures (e.g., transformers).</a:t>
            </a:r>
            <a:endParaRPr b="1" sz="1400">
              <a:latin typeface="Raleway"/>
              <a:ea typeface="Raleway"/>
              <a:cs typeface="Raleway"/>
              <a:sym typeface="Raleway"/>
            </a:endParaRPr>
          </a:p>
          <a:p>
            <a:pPr indent="0" lvl="0" marL="0" rtl="0" algn="l">
              <a:lnSpc>
                <a:spcPct val="125454"/>
              </a:lnSpc>
              <a:spcBef>
                <a:spcPts val="0"/>
              </a:spcBef>
              <a:spcAft>
                <a:spcPts val="0"/>
              </a:spcAft>
              <a:buNone/>
            </a:pPr>
            <a:r>
              <a:t/>
            </a:r>
            <a:endParaRPr b="1" sz="1800">
              <a:latin typeface="Raleway"/>
              <a:ea typeface="Raleway"/>
              <a:cs typeface="Raleway"/>
              <a:sym typeface="Raleway"/>
            </a:endParaRPr>
          </a:p>
          <a:p>
            <a:pPr indent="0" lvl="0" marL="0" rtl="0" algn="ctr">
              <a:lnSpc>
                <a:spcPct val="100000"/>
              </a:lnSpc>
              <a:spcBef>
                <a:spcPts val="0"/>
              </a:spcBef>
              <a:spcAft>
                <a:spcPts val="0"/>
              </a:spcAft>
              <a:buSzPts val="1200"/>
              <a:buNone/>
            </a:pPr>
            <a:r>
              <a:t/>
            </a:r>
            <a:endParaRPr/>
          </a:p>
        </p:txBody>
      </p:sp>
      <p:sp>
        <p:nvSpPr>
          <p:cNvPr id="437" name="Google Shape;437;p6"/>
          <p:cNvSpPr txBox="1"/>
          <p:nvPr>
            <p:ph idx="3" type="subTitle"/>
          </p:nvPr>
        </p:nvSpPr>
        <p:spPr>
          <a:xfrm>
            <a:off x="622600" y="1917575"/>
            <a:ext cx="2769000" cy="474600"/>
          </a:xfrm>
          <a:prstGeom prst="rect">
            <a:avLst/>
          </a:prstGeom>
          <a:noFill/>
          <a:ln>
            <a:noFill/>
          </a:ln>
        </p:spPr>
        <p:txBody>
          <a:bodyPr anchorCtr="0" anchor="b" bIns="91425" lIns="91425" spcFirstLastPara="1" rIns="91425" wrap="square" tIns="91425">
            <a:noAutofit/>
          </a:bodyPr>
          <a:lstStyle/>
          <a:p>
            <a:pPr indent="0" lvl="0" marL="0" rtl="0" algn="l">
              <a:lnSpc>
                <a:spcPct val="125454"/>
              </a:lnSpc>
              <a:spcBef>
                <a:spcPts val="0"/>
              </a:spcBef>
              <a:spcAft>
                <a:spcPts val="0"/>
              </a:spcAft>
              <a:buNone/>
            </a:pPr>
            <a:r>
              <a:rPr lang="en">
                <a:latin typeface="Raleway"/>
                <a:ea typeface="Raleway"/>
                <a:cs typeface="Raleway"/>
                <a:sym typeface="Raleway"/>
              </a:rPr>
              <a:t>Next steps: </a:t>
            </a:r>
            <a:endParaRPr/>
          </a:p>
        </p:txBody>
      </p:sp>
      <p:grpSp>
        <p:nvGrpSpPr>
          <p:cNvPr id="438" name="Google Shape;438;p6"/>
          <p:cNvGrpSpPr/>
          <p:nvPr/>
        </p:nvGrpSpPr>
        <p:grpSpPr>
          <a:xfrm>
            <a:off x="713358" y="1230343"/>
            <a:ext cx="481381" cy="474603"/>
            <a:chOff x="5352728" y="1990239"/>
            <a:chExt cx="327092" cy="322508"/>
          </a:xfrm>
        </p:grpSpPr>
        <p:sp>
          <p:nvSpPr>
            <p:cNvPr id="439" name="Google Shape;439;p6"/>
            <p:cNvSpPr/>
            <p:nvPr/>
          </p:nvSpPr>
          <p:spPr>
            <a:xfrm>
              <a:off x="5575935" y="2093297"/>
              <a:ext cx="103885" cy="217923"/>
            </a:xfrm>
            <a:custGeom>
              <a:rect b="b" l="l" r="r" t="t"/>
              <a:pathLst>
                <a:path extrusionOk="0" h="6847" w="3264">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
            <p:cNvSpPr/>
            <p:nvPr/>
          </p:nvSpPr>
          <p:spPr>
            <a:xfrm>
              <a:off x="5426250" y="1990239"/>
              <a:ext cx="191029" cy="322508"/>
            </a:xfrm>
            <a:custGeom>
              <a:rect b="b" l="l" r="r" t="t"/>
              <a:pathLst>
                <a:path extrusionOk="0" h="10133" w="6002">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
            <p:cNvSpPr/>
            <p:nvPr/>
          </p:nvSpPr>
          <p:spPr>
            <a:xfrm>
              <a:off x="5352728" y="2121719"/>
              <a:ext cx="103503" cy="189501"/>
            </a:xfrm>
            <a:custGeom>
              <a:rect b="b" l="l" r="r" t="t"/>
              <a:pathLst>
                <a:path extrusionOk="0" h="5954" w="3252">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p6"/>
          <p:cNvGrpSpPr/>
          <p:nvPr/>
        </p:nvGrpSpPr>
        <p:grpSpPr>
          <a:xfrm>
            <a:off x="4659489" y="1226953"/>
            <a:ext cx="481386" cy="481396"/>
            <a:chOff x="4890434" y="4287389"/>
            <a:chExt cx="345997" cy="346029"/>
          </a:xfrm>
        </p:grpSpPr>
        <p:sp>
          <p:nvSpPr>
            <p:cNvPr id="443" name="Google Shape;443;p6"/>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0"/>
          <p:cNvSpPr txBox="1"/>
          <p:nvPr>
            <p:ph type="title"/>
          </p:nvPr>
        </p:nvSpPr>
        <p:spPr>
          <a:xfrm>
            <a:off x="2347938" y="1616125"/>
            <a:ext cx="4448100" cy="105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00"/>
              <a:buNone/>
            </a:pPr>
            <a:r>
              <a:rPr lang="en"/>
              <a:t>Thanks!</a:t>
            </a:r>
            <a:endParaRPr/>
          </a:p>
        </p:txBody>
      </p:sp>
      <p:pic>
        <p:nvPicPr>
          <p:cNvPr id="455" name="Google Shape;455;p20"/>
          <p:cNvPicPr preferRelativeResize="0"/>
          <p:nvPr/>
        </p:nvPicPr>
        <p:blipFill rotWithShape="1">
          <a:blip r:embed="rId3">
            <a:alphaModFix/>
          </a:blip>
          <a:srcRect b="2797" l="0" r="18186" t="20971"/>
          <a:stretch/>
        </p:blipFill>
        <p:spPr>
          <a:xfrm flipH="1" rot="5400000">
            <a:off x="7708513" y="3684001"/>
            <a:ext cx="1486223" cy="1384750"/>
          </a:xfrm>
          <a:prstGeom prst="rect">
            <a:avLst/>
          </a:prstGeom>
          <a:noFill/>
          <a:ln>
            <a:noFill/>
          </a:ln>
        </p:spPr>
      </p:pic>
      <p:pic>
        <p:nvPicPr>
          <p:cNvPr id="456" name="Google Shape;456;p20"/>
          <p:cNvPicPr preferRelativeResize="0"/>
          <p:nvPr/>
        </p:nvPicPr>
        <p:blipFill rotWithShape="1">
          <a:blip r:embed="rId4">
            <a:alphaModFix/>
          </a:blip>
          <a:srcRect b="0" l="8010" r="8011" t="0"/>
          <a:stretch/>
        </p:blipFill>
        <p:spPr>
          <a:xfrm flipH="1" rot="9">
            <a:off x="-1" y="1114303"/>
            <a:ext cx="1907476" cy="1640322"/>
          </a:xfrm>
          <a:prstGeom prst="rect">
            <a:avLst/>
          </a:prstGeom>
          <a:noFill/>
          <a:ln>
            <a:noFill/>
          </a:ln>
        </p:spPr>
      </p:pic>
      <p:pic>
        <p:nvPicPr>
          <p:cNvPr id="457" name="Google Shape;457;p20"/>
          <p:cNvPicPr preferRelativeResize="0"/>
          <p:nvPr/>
        </p:nvPicPr>
        <p:blipFill rotWithShape="1">
          <a:blip r:embed="rId5">
            <a:alphaModFix/>
          </a:blip>
          <a:srcRect b="0" l="0" r="0" t="20748"/>
          <a:stretch/>
        </p:blipFill>
        <p:spPr>
          <a:xfrm>
            <a:off x="6741925" y="-1"/>
            <a:ext cx="2047150" cy="1616124"/>
          </a:xfrm>
          <a:prstGeom prst="rect">
            <a:avLst/>
          </a:prstGeom>
          <a:noFill/>
          <a:ln>
            <a:noFill/>
          </a:ln>
        </p:spPr>
      </p:pic>
      <p:pic>
        <p:nvPicPr>
          <p:cNvPr id="458" name="Google Shape;458;p20"/>
          <p:cNvPicPr preferRelativeResize="0"/>
          <p:nvPr/>
        </p:nvPicPr>
        <p:blipFill rotWithShape="1">
          <a:blip r:embed="rId6">
            <a:alphaModFix/>
          </a:blip>
          <a:srcRect b="0" l="0" r="0" t="0"/>
          <a:stretch/>
        </p:blipFill>
        <p:spPr>
          <a:xfrm rot="-5400000">
            <a:off x="6885375" y="1510675"/>
            <a:ext cx="2147052" cy="659425"/>
          </a:xfrm>
          <a:prstGeom prst="rect">
            <a:avLst/>
          </a:prstGeom>
          <a:noFill/>
          <a:ln>
            <a:noFill/>
          </a:ln>
        </p:spPr>
      </p:pic>
      <p:pic>
        <p:nvPicPr>
          <p:cNvPr id="459" name="Google Shape;459;p20"/>
          <p:cNvPicPr preferRelativeResize="0"/>
          <p:nvPr/>
        </p:nvPicPr>
        <p:blipFill rotWithShape="1">
          <a:blip r:embed="rId7">
            <a:alphaModFix/>
          </a:blip>
          <a:srcRect b="0" l="11696" r="11697" t="0"/>
          <a:stretch/>
        </p:blipFill>
        <p:spPr>
          <a:xfrm>
            <a:off x="299098" y="4127138"/>
            <a:ext cx="1461202" cy="953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4af334893d_1_0"/>
          <p:cNvSpPr txBox="1"/>
          <p:nvPr>
            <p:ph type="title"/>
          </p:nvPr>
        </p:nvSpPr>
        <p:spPr>
          <a:xfrm>
            <a:off x="0" y="2724375"/>
            <a:ext cx="9144000" cy="97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Problem Statement </a:t>
            </a:r>
            <a:endParaRPr/>
          </a:p>
        </p:txBody>
      </p:sp>
      <p:sp>
        <p:nvSpPr>
          <p:cNvPr id="181" name="Google Shape;181;g34af334893d_1_0"/>
          <p:cNvSpPr txBox="1"/>
          <p:nvPr>
            <p:ph idx="2" type="title"/>
          </p:nvPr>
        </p:nvSpPr>
        <p:spPr>
          <a:xfrm>
            <a:off x="3905700" y="1600875"/>
            <a:ext cx="1332600" cy="971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4af334893d_1_5"/>
          <p:cNvSpPr txBox="1"/>
          <p:nvPr>
            <p:ph type="title"/>
          </p:nvPr>
        </p:nvSpPr>
        <p:spPr>
          <a:xfrm>
            <a:off x="754225" y="887075"/>
            <a:ext cx="3503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t>The Growing Challenge of Elderly Bone Health in Singapore</a:t>
            </a:r>
            <a:endParaRPr sz="2400"/>
          </a:p>
        </p:txBody>
      </p:sp>
      <p:sp>
        <p:nvSpPr>
          <p:cNvPr id="187" name="Google Shape;187;g34af334893d_1_5"/>
          <p:cNvSpPr txBox="1"/>
          <p:nvPr>
            <p:ph idx="4294967295" type="subTitle"/>
          </p:nvPr>
        </p:nvSpPr>
        <p:spPr>
          <a:xfrm>
            <a:off x="4804625" y="847225"/>
            <a:ext cx="3644700" cy="474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b="1" lang="en" sz="2000">
                <a:latin typeface="Raleway"/>
                <a:ea typeface="Raleway"/>
                <a:cs typeface="Raleway"/>
                <a:sym typeface="Raleway"/>
              </a:rPr>
              <a:t>Aging Nation, Rising Risk</a:t>
            </a:r>
            <a:endParaRPr b="1" i="0" sz="2000" u="none" cap="none" strike="noStrike">
              <a:solidFill>
                <a:schemeClr val="dk1"/>
              </a:solidFill>
              <a:latin typeface="Raleway"/>
              <a:ea typeface="Raleway"/>
              <a:cs typeface="Raleway"/>
              <a:sym typeface="Raleway"/>
            </a:endParaRPr>
          </a:p>
        </p:txBody>
      </p:sp>
      <p:sp>
        <p:nvSpPr>
          <p:cNvPr id="188" name="Google Shape;188;g34af334893d_1_5"/>
          <p:cNvSpPr txBox="1"/>
          <p:nvPr>
            <p:ph idx="4294967295" type="subTitle"/>
          </p:nvPr>
        </p:nvSpPr>
        <p:spPr>
          <a:xfrm>
            <a:off x="4804625" y="1262951"/>
            <a:ext cx="3203700" cy="7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By 2030, 1 in 4 Singaporeans will be aged 65+. WIth age comes fragility, bones weaken and fractures rise.</a:t>
            </a:r>
            <a:endParaRPr b="0" i="0" sz="1200" u="none" cap="none" strike="noStrike">
              <a:solidFill>
                <a:schemeClr val="dk1"/>
              </a:solidFill>
              <a:latin typeface="Nanum Gothic"/>
              <a:ea typeface="Nanum Gothic"/>
              <a:cs typeface="Nanum Gothic"/>
              <a:sym typeface="Nanum Gothic"/>
            </a:endParaRPr>
          </a:p>
        </p:txBody>
      </p:sp>
      <p:sp>
        <p:nvSpPr>
          <p:cNvPr id="189" name="Google Shape;189;g34af334893d_1_5"/>
          <p:cNvSpPr txBox="1"/>
          <p:nvPr>
            <p:ph idx="4294967295" type="subTitle"/>
          </p:nvPr>
        </p:nvSpPr>
        <p:spPr>
          <a:xfrm>
            <a:off x="4804625" y="2008450"/>
            <a:ext cx="3799800" cy="474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b="1" lang="en" sz="2000">
                <a:latin typeface="Raleway"/>
                <a:ea typeface="Raleway"/>
                <a:cs typeface="Raleway"/>
                <a:sym typeface="Raleway"/>
              </a:rPr>
              <a:t>Diagnosis Delays = Danger</a:t>
            </a:r>
            <a:endParaRPr b="1" i="0" sz="2000" u="none" cap="none" strike="noStrike">
              <a:solidFill>
                <a:schemeClr val="dk1"/>
              </a:solidFill>
              <a:latin typeface="Raleway"/>
              <a:ea typeface="Raleway"/>
              <a:cs typeface="Raleway"/>
              <a:sym typeface="Raleway"/>
            </a:endParaRPr>
          </a:p>
        </p:txBody>
      </p:sp>
      <p:sp>
        <p:nvSpPr>
          <p:cNvPr id="190" name="Google Shape;190;g34af334893d_1_5"/>
          <p:cNvSpPr txBox="1"/>
          <p:nvPr>
            <p:ph idx="4294967295" type="subTitle"/>
          </p:nvPr>
        </p:nvSpPr>
        <p:spPr>
          <a:xfrm>
            <a:off x="4804625" y="2406850"/>
            <a:ext cx="3203700" cy="7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Manual X-ray inspection is time-consuming and prone to human error</a:t>
            </a:r>
            <a:endParaRPr b="0" i="0" sz="1200" u="none" cap="none" strike="noStrike">
              <a:solidFill>
                <a:schemeClr val="dk1"/>
              </a:solidFill>
              <a:latin typeface="Nanum Gothic"/>
              <a:ea typeface="Nanum Gothic"/>
              <a:cs typeface="Nanum Gothic"/>
              <a:sym typeface="Nanum Gothic"/>
            </a:endParaRPr>
          </a:p>
        </p:txBody>
      </p:sp>
      <p:sp>
        <p:nvSpPr>
          <p:cNvPr id="191" name="Google Shape;191;g34af334893d_1_5"/>
          <p:cNvSpPr txBox="1"/>
          <p:nvPr>
            <p:ph idx="4294967295" type="subTitle"/>
          </p:nvPr>
        </p:nvSpPr>
        <p:spPr>
          <a:xfrm>
            <a:off x="4804625" y="3152350"/>
            <a:ext cx="3908700" cy="474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b="1" lang="en" sz="2000">
                <a:latin typeface="Raleway"/>
                <a:ea typeface="Raleway"/>
                <a:cs typeface="Raleway"/>
                <a:sym typeface="Raleway"/>
              </a:rPr>
              <a:t>The Bottleneck in Radiology</a:t>
            </a:r>
            <a:endParaRPr b="1" i="0" sz="2000" u="none" cap="none" strike="noStrike">
              <a:solidFill>
                <a:schemeClr val="dk1"/>
              </a:solidFill>
              <a:latin typeface="Raleway"/>
              <a:ea typeface="Raleway"/>
              <a:cs typeface="Raleway"/>
              <a:sym typeface="Raleway"/>
            </a:endParaRPr>
          </a:p>
        </p:txBody>
      </p:sp>
      <p:sp>
        <p:nvSpPr>
          <p:cNvPr id="192" name="Google Shape;192;g34af334893d_1_5"/>
          <p:cNvSpPr txBox="1"/>
          <p:nvPr>
            <p:ph idx="4294967295" type="subTitle"/>
          </p:nvPr>
        </p:nvSpPr>
        <p:spPr>
          <a:xfrm>
            <a:off x="4804625" y="3550750"/>
            <a:ext cx="3203700" cy="7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An explosion of imaging data is overwhelming radiologists, risking delayed treatment and poorer outcomes.</a:t>
            </a:r>
            <a:endParaRPr b="0" i="0" sz="1200" u="none" cap="none" strike="noStrike">
              <a:solidFill>
                <a:schemeClr val="dk1"/>
              </a:solidFill>
              <a:latin typeface="Nanum Gothic"/>
              <a:ea typeface="Nanum Gothic"/>
              <a:cs typeface="Nanum Gothic"/>
              <a:sym typeface="Nanum Gothic"/>
            </a:endParaRPr>
          </a:p>
        </p:txBody>
      </p:sp>
      <p:sp>
        <p:nvSpPr>
          <p:cNvPr id="193" name="Google Shape;193;g34af334893d_1_5"/>
          <p:cNvSpPr/>
          <p:nvPr/>
        </p:nvSpPr>
        <p:spPr>
          <a:xfrm>
            <a:off x="4405600" y="961225"/>
            <a:ext cx="246600" cy="246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34af334893d_1_5"/>
          <p:cNvSpPr/>
          <p:nvPr/>
        </p:nvSpPr>
        <p:spPr>
          <a:xfrm>
            <a:off x="4405600" y="2122446"/>
            <a:ext cx="246600" cy="246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34af334893d_1_5"/>
          <p:cNvSpPr/>
          <p:nvPr/>
        </p:nvSpPr>
        <p:spPr>
          <a:xfrm>
            <a:off x="4405625" y="3266347"/>
            <a:ext cx="246600" cy="246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g34af334893d_1_5" title="images_aging.png"/>
          <p:cNvPicPr preferRelativeResize="0"/>
          <p:nvPr/>
        </p:nvPicPr>
        <p:blipFill>
          <a:blip r:embed="rId3">
            <a:alphaModFix/>
          </a:blip>
          <a:stretch>
            <a:fillRect/>
          </a:stretch>
        </p:blipFill>
        <p:spPr>
          <a:xfrm>
            <a:off x="424275" y="2981600"/>
            <a:ext cx="3908617" cy="218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3"/>
          <p:cNvSpPr txBox="1"/>
          <p:nvPr>
            <p:ph type="title"/>
          </p:nvPr>
        </p:nvSpPr>
        <p:spPr>
          <a:xfrm>
            <a:off x="3496975" y="1340300"/>
            <a:ext cx="4998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Can AI meet healthcare ?</a:t>
            </a:r>
            <a:endParaRPr/>
          </a:p>
        </p:txBody>
      </p:sp>
      <p:sp>
        <p:nvSpPr>
          <p:cNvPr id="202" name="Google Shape;202;p13"/>
          <p:cNvSpPr txBox="1"/>
          <p:nvPr>
            <p:ph idx="1" type="subTitle"/>
          </p:nvPr>
        </p:nvSpPr>
        <p:spPr>
          <a:xfrm>
            <a:off x="3599625" y="2072650"/>
            <a:ext cx="4433400" cy="193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AI is transforming the healthcare </a:t>
            </a:r>
            <a:r>
              <a:rPr lang="en"/>
              <a:t>landscape</a:t>
            </a:r>
            <a:r>
              <a:rPr lang="en"/>
              <a:t> by enhancing diagnostics , streamlining workflows, and empowering doctors to deliver faster , more accurate care.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b="1" i="1" lang="en"/>
              <a:t>AI is not just a tool, it is becoming a trusted assistant in the hands of medical professionals.</a:t>
            </a:r>
            <a:endParaRPr b="1" i="1"/>
          </a:p>
        </p:txBody>
      </p:sp>
      <p:pic>
        <p:nvPicPr>
          <p:cNvPr id="203" name="Google Shape;203;p13"/>
          <p:cNvPicPr preferRelativeResize="0"/>
          <p:nvPr/>
        </p:nvPicPr>
        <p:blipFill rotWithShape="1">
          <a:blip r:embed="rId3">
            <a:alphaModFix/>
          </a:blip>
          <a:srcRect b="0" l="7983" r="7982" t="0"/>
          <a:stretch/>
        </p:blipFill>
        <p:spPr>
          <a:xfrm flipH="1" rot="-10799991">
            <a:off x="7236526" y="3222940"/>
            <a:ext cx="1907476" cy="1640321"/>
          </a:xfrm>
          <a:prstGeom prst="rect">
            <a:avLst/>
          </a:prstGeom>
          <a:noFill/>
          <a:ln>
            <a:noFill/>
          </a:ln>
        </p:spPr>
      </p:pic>
      <p:pic>
        <p:nvPicPr>
          <p:cNvPr id="204" name="Google Shape;204;p13"/>
          <p:cNvPicPr preferRelativeResize="0"/>
          <p:nvPr/>
        </p:nvPicPr>
        <p:blipFill rotWithShape="1">
          <a:blip r:embed="rId4">
            <a:alphaModFix/>
          </a:blip>
          <a:srcRect b="17014" l="0" r="0" t="23136"/>
          <a:stretch/>
        </p:blipFill>
        <p:spPr>
          <a:xfrm rot="10">
            <a:off x="58775" y="3"/>
            <a:ext cx="1789952" cy="1071268"/>
          </a:xfrm>
          <a:prstGeom prst="rect">
            <a:avLst/>
          </a:prstGeom>
          <a:noFill/>
          <a:ln>
            <a:noFill/>
          </a:ln>
        </p:spPr>
      </p:pic>
      <p:pic>
        <p:nvPicPr>
          <p:cNvPr id="205" name="Google Shape;205;p13" title="AI.png"/>
          <p:cNvPicPr preferRelativeResize="0"/>
          <p:nvPr/>
        </p:nvPicPr>
        <p:blipFill>
          <a:blip r:embed="rId5">
            <a:alphaModFix/>
          </a:blip>
          <a:stretch>
            <a:fillRect/>
          </a:stretch>
        </p:blipFill>
        <p:spPr>
          <a:xfrm>
            <a:off x="58775" y="956826"/>
            <a:ext cx="3438200" cy="343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AI as an A</a:t>
            </a:r>
            <a:r>
              <a:rPr lang="en"/>
              <a:t>ssistant</a:t>
            </a:r>
            <a:endParaRPr/>
          </a:p>
        </p:txBody>
      </p:sp>
      <p:sp>
        <p:nvSpPr>
          <p:cNvPr id="211" name="Google Shape;211;p9"/>
          <p:cNvSpPr txBox="1"/>
          <p:nvPr>
            <p:ph idx="1" type="subTitle"/>
          </p:nvPr>
        </p:nvSpPr>
        <p:spPr>
          <a:xfrm>
            <a:off x="712410" y="1704035"/>
            <a:ext cx="2507100" cy="110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AI scans and highlights potential fractures in real-time, </a:t>
            </a:r>
            <a:r>
              <a:rPr lang="en"/>
              <a:t>enabling</a:t>
            </a:r>
            <a:r>
              <a:rPr lang="en"/>
              <a:t> faster clinical decisions.</a:t>
            </a:r>
            <a:endParaRPr/>
          </a:p>
        </p:txBody>
      </p:sp>
      <p:sp>
        <p:nvSpPr>
          <p:cNvPr id="212" name="Google Shape;212;p9"/>
          <p:cNvSpPr txBox="1"/>
          <p:nvPr>
            <p:ph idx="2" type="subTitle"/>
          </p:nvPr>
        </p:nvSpPr>
        <p:spPr>
          <a:xfrm>
            <a:off x="3519990" y="1704013"/>
            <a:ext cx="2507400" cy="110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Deep learning models are trained to detect even the subtlest fracture lines.</a:t>
            </a:r>
            <a:endParaRPr/>
          </a:p>
        </p:txBody>
      </p:sp>
      <p:sp>
        <p:nvSpPr>
          <p:cNvPr id="213" name="Google Shape;213;p9"/>
          <p:cNvSpPr txBox="1"/>
          <p:nvPr>
            <p:ph idx="3" type="subTitle"/>
          </p:nvPr>
        </p:nvSpPr>
        <p:spPr>
          <a:xfrm>
            <a:off x="1586092" y="3293529"/>
            <a:ext cx="2507100" cy="110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A good model will ensure uniform diagnosis without any bias </a:t>
            </a:r>
            <a:r>
              <a:rPr lang="en"/>
              <a:t>involved</a:t>
            </a:r>
            <a:r>
              <a:rPr lang="en"/>
              <a:t>. Everyone receives equal </a:t>
            </a:r>
            <a:r>
              <a:rPr lang="en"/>
              <a:t>service</a:t>
            </a:r>
            <a:r>
              <a:rPr lang="en"/>
              <a:t>.</a:t>
            </a:r>
            <a:endParaRPr/>
          </a:p>
        </p:txBody>
      </p:sp>
      <p:sp>
        <p:nvSpPr>
          <p:cNvPr id="214" name="Google Shape;214;p9"/>
          <p:cNvSpPr txBox="1"/>
          <p:nvPr>
            <p:ph idx="7" type="subTitle"/>
          </p:nvPr>
        </p:nvSpPr>
        <p:spPr>
          <a:xfrm>
            <a:off x="717350" y="1054188"/>
            <a:ext cx="2507100" cy="72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Instant Analysis</a:t>
            </a:r>
            <a:endParaRPr/>
          </a:p>
        </p:txBody>
      </p:sp>
      <p:sp>
        <p:nvSpPr>
          <p:cNvPr id="215" name="Google Shape;215;p9"/>
          <p:cNvSpPr txBox="1"/>
          <p:nvPr>
            <p:ph idx="8" type="subTitle"/>
          </p:nvPr>
        </p:nvSpPr>
        <p:spPr>
          <a:xfrm>
            <a:off x="3524740" y="1054188"/>
            <a:ext cx="2507400" cy="72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High Precision</a:t>
            </a:r>
            <a:endParaRPr/>
          </a:p>
        </p:txBody>
      </p:sp>
      <p:sp>
        <p:nvSpPr>
          <p:cNvPr id="216" name="Google Shape;216;p9"/>
          <p:cNvSpPr txBox="1"/>
          <p:nvPr>
            <p:ph idx="9" type="subTitle"/>
          </p:nvPr>
        </p:nvSpPr>
        <p:spPr>
          <a:xfrm>
            <a:off x="5921426" y="1054200"/>
            <a:ext cx="3222600" cy="72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Effortless Scalability</a:t>
            </a:r>
            <a:endParaRPr/>
          </a:p>
        </p:txBody>
      </p:sp>
      <p:sp>
        <p:nvSpPr>
          <p:cNvPr id="217" name="Google Shape;217;p9"/>
          <p:cNvSpPr txBox="1"/>
          <p:nvPr>
            <p:ph idx="5" type="subTitle"/>
          </p:nvPr>
        </p:nvSpPr>
        <p:spPr>
          <a:xfrm>
            <a:off x="5916860" y="1704013"/>
            <a:ext cx="2507700" cy="110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AI can do heavy </a:t>
            </a:r>
            <a:r>
              <a:rPr lang="en"/>
              <a:t>repetitive</a:t>
            </a:r>
            <a:r>
              <a:rPr lang="en"/>
              <a:t> work by </a:t>
            </a:r>
            <a:r>
              <a:rPr lang="en"/>
              <a:t>processing</a:t>
            </a:r>
            <a:r>
              <a:rPr lang="en"/>
              <a:t> X-ray images </a:t>
            </a:r>
            <a:r>
              <a:rPr lang="en"/>
              <a:t>without</a:t>
            </a:r>
            <a:r>
              <a:rPr lang="en"/>
              <a:t> fatigue unlike humans.</a:t>
            </a:r>
            <a:endParaRPr/>
          </a:p>
        </p:txBody>
      </p:sp>
      <p:sp>
        <p:nvSpPr>
          <p:cNvPr id="218" name="Google Shape;218;p9"/>
          <p:cNvSpPr txBox="1"/>
          <p:nvPr>
            <p:ph idx="6" type="subTitle"/>
          </p:nvPr>
        </p:nvSpPr>
        <p:spPr>
          <a:xfrm>
            <a:off x="5045643" y="3293525"/>
            <a:ext cx="2507700" cy="110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AI improves </a:t>
            </a:r>
            <a:r>
              <a:rPr lang="en"/>
              <a:t>continuously</a:t>
            </a:r>
            <a:r>
              <a:rPr lang="en"/>
              <a:t> with new data, offering sustainable accuracy gains and a lasting competitive edge.</a:t>
            </a:r>
            <a:endParaRPr/>
          </a:p>
        </p:txBody>
      </p:sp>
      <p:sp>
        <p:nvSpPr>
          <p:cNvPr id="219" name="Google Shape;219;p9"/>
          <p:cNvSpPr txBox="1"/>
          <p:nvPr>
            <p:ph idx="13" type="subTitle"/>
          </p:nvPr>
        </p:nvSpPr>
        <p:spPr>
          <a:xfrm>
            <a:off x="1591033" y="2640425"/>
            <a:ext cx="2507100" cy="72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No bias </a:t>
            </a:r>
            <a:endParaRPr/>
          </a:p>
        </p:txBody>
      </p:sp>
      <p:sp>
        <p:nvSpPr>
          <p:cNvPr id="220" name="Google Shape;220;p9"/>
          <p:cNvSpPr txBox="1"/>
          <p:nvPr>
            <p:ph idx="15" type="subTitle"/>
          </p:nvPr>
        </p:nvSpPr>
        <p:spPr>
          <a:xfrm>
            <a:off x="5050203" y="2640425"/>
            <a:ext cx="2507700" cy="72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Memory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4b8364a04d_1_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Business Potential Beyond Diagnosis </a:t>
            </a:r>
            <a:endParaRPr/>
          </a:p>
        </p:txBody>
      </p:sp>
      <p:sp>
        <p:nvSpPr>
          <p:cNvPr id="226" name="Google Shape;226;g34b8364a04d_1_5"/>
          <p:cNvSpPr txBox="1"/>
          <p:nvPr>
            <p:ph idx="4294967295" type="subTitle"/>
          </p:nvPr>
        </p:nvSpPr>
        <p:spPr>
          <a:xfrm>
            <a:off x="5344225" y="1532669"/>
            <a:ext cx="3203700" cy="32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Licensing to hospitals and clinics </a:t>
            </a:r>
            <a:endParaRPr b="0" i="0" sz="1200" u="none" cap="none" strike="noStrike">
              <a:solidFill>
                <a:schemeClr val="dk1"/>
              </a:solidFill>
              <a:latin typeface="Nanum Gothic"/>
              <a:ea typeface="Nanum Gothic"/>
              <a:cs typeface="Nanum Gothic"/>
              <a:sym typeface="Nanum Gothic"/>
            </a:endParaRPr>
          </a:p>
        </p:txBody>
      </p:sp>
      <p:sp>
        <p:nvSpPr>
          <p:cNvPr id="227" name="Google Shape;227;g34b8364a04d_1_5"/>
          <p:cNvSpPr txBox="1"/>
          <p:nvPr>
            <p:ph idx="4294967295" type="subTitle"/>
          </p:nvPr>
        </p:nvSpPr>
        <p:spPr>
          <a:xfrm>
            <a:off x="5344225" y="2207900"/>
            <a:ext cx="32037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Packages as a SaMD ( Software as a Medical Device).</a:t>
            </a:r>
            <a:endParaRPr b="0" i="0" sz="1200" u="none" cap="none" strike="noStrike">
              <a:solidFill>
                <a:schemeClr val="dk1"/>
              </a:solidFill>
              <a:latin typeface="Nanum Gothic"/>
              <a:ea typeface="Nanum Gothic"/>
              <a:cs typeface="Nanum Gothic"/>
              <a:sym typeface="Nanum Gothic"/>
            </a:endParaRPr>
          </a:p>
        </p:txBody>
      </p:sp>
      <p:sp>
        <p:nvSpPr>
          <p:cNvPr id="228" name="Google Shape;228;g34b8364a04d_1_5"/>
          <p:cNvSpPr txBox="1"/>
          <p:nvPr>
            <p:ph idx="4294967295" type="subTitle"/>
          </p:nvPr>
        </p:nvSpPr>
        <p:spPr>
          <a:xfrm>
            <a:off x="5344225" y="2933100"/>
            <a:ext cx="3203700" cy="7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Reduce labor hours , shorten diagnosis time , </a:t>
            </a:r>
            <a:r>
              <a:rPr lang="en"/>
              <a:t>improve</a:t>
            </a:r>
            <a:r>
              <a:rPr lang="en"/>
              <a:t> </a:t>
            </a:r>
            <a:r>
              <a:rPr lang="en"/>
              <a:t>patient</a:t>
            </a:r>
            <a:r>
              <a:rPr lang="en"/>
              <a:t> turnover.</a:t>
            </a:r>
            <a:endParaRPr b="0" i="0" sz="1200" u="none" cap="none" strike="noStrike">
              <a:solidFill>
                <a:schemeClr val="dk1"/>
              </a:solidFill>
              <a:latin typeface="Nanum Gothic"/>
              <a:ea typeface="Nanum Gothic"/>
              <a:cs typeface="Nanum Gothic"/>
              <a:sym typeface="Nanum Gothic"/>
            </a:endParaRPr>
          </a:p>
        </p:txBody>
      </p:sp>
      <p:sp>
        <p:nvSpPr>
          <p:cNvPr id="229" name="Google Shape;229;g34b8364a04d_1_5"/>
          <p:cNvSpPr/>
          <p:nvPr/>
        </p:nvSpPr>
        <p:spPr>
          <a:xfrm>
            <a:off x="4945200" y="1573775"/>
            <a:ext cx="246600" cy="246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34b8364a04d_1_5"/>
          <p:cNvSpPr/>
          <p:nvPr/>
        </p:nvSpPr>
        <p:spPr>
          <a:xfrm>
            <a:off x="4945225" y="2325009"/>
            <a:ext cx="246600" cy="246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34b8364a04d_1_5"/>
          <p:cNvSpPr/>
          <p:nvPr/>
        </p:nvSpPr>
        <p:spPr>
          <a:xfrm>
            <a:off x="4945225" y="3878897"/>
            <a:ext cx="246600" cy="246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34b8364a04d_1_5"/>
          <p:cNvSpPr txBox="1"/>
          <p:nvPr>
            <p:ph idx="4294967295" type="subTitle"/>
          </p:nvPr>
        </p:nvSpPr>
        <p:spPr>
          <a:xfrm>
            <a:off x="720000" y="1990525"/>
            <a:ext cx="3672600" cy="1604700"/>
          </a:xfrm>
          <a:prstGeom prst="rect">
            <a:avLst/>
          </a:prstGeom>
          <a:noFill/>
          <a:ln>
            <a:noFill/>
          </a:ln>
        </p:spPr>
        <p:txBody>
          <a:bodyPr anchorCtr="0" anchor="b" bIns="91425" lIns="91425" spcFirstLastPara="1" rIns="91425" wrap="square" tIns="91425">
            <a:noAutofit/>
          </a:bodyPr>
          <a:lstStyle/>
          <a:p>
            <a:pPr indent="-330200" lvl="0" marL="457200" marR="0" rtl="0" algn="l">
              <a:lnSpc>
                <a:spcPct val="115000"/>
              </a:lnSpc>
              <a:spcBef>
                <a:spcPts val="0"/>
              </a:spcBef>
              <a:spcAft>
                <a:spcPts val="0"/>
              </a:spcAft>
              <a:buSzPts val="1600"/>
              <a:buFont typeface="Raleway"/>
              <a:buAutoNum type="arabicParenR"/>
            </a:pPr>
            <a:r>
              <a:rPr b="1" lang="en" sz="1600">
                <a:latin typeface="Raleway"/>
                <a:ea typeface="Raleway"/>
                <a:cs typeface="Raleway"/>
                <a:sym typeface="Raleway"/>
              </a:rPr>
              <a:t>Scalable for Private Healthcare and </a:t>
            </a:r>
            <a:r>
              <a:rPr b="1" lang="en" sz="1600">
                <a:latin typeface="Raleway"/>
                <a:ea typeface="Raleway"/>
                <a:cs typeface="Raleway"/>
                <a:sym typeface="Raleway"/>
              </a:rPr>
              <a:t>Telemedicine</a:t>
            </a:r>
            <a:endParaRPr b="1" sz="1600">
              <a:latin typeface="Raleway"/>
              <a:ea typeface="Raleway"/>
              <a:cs typeface="Raleway"/>
              <a:sym typeface="Raleway"/>
            </a:endParaRPr>
          </a:p>
          <a:p>
            <a:pPr indent="0" lvl="0" marL="457200" marR="0" rtl="0" algn="l">
              <a:lnSpc>
                <a:spcPct val="115000"/>
              </a:lnSpc>
              <a:spcBef>
                <a:spcPts val="0"/>
              </a:spcBef>
              <a:spcAft>
                <a:spcPts val="0"/>
              </a:spcAft>
              <a:buNone/>
            </a:pPr>
            <a:r>
              <a:t/>
            </a:r>
            <a:endParaRPr b="1" sz="1600">
              <a:latin typeface="Raleway"/>
              <a:ea typeface="Raleway"/>
              <a:cs typeface="Raleway"/>
              <a:sym typeface="Raleway"/>
            </a:endParaRPr>
          </a:p>
          <a:p>
            <a:pPr indent="0" lvl="0" marL="457200" marR="0" rtl="0" algn="l">
              <a:lnSpc>
                <a:spcPct val="115000"/>
              </a:lnSpc>
              <a:spcBef>
                <a:spcPts val="0"/>
              </a:spcBef>
              <a:spcAft>
                <a:spcPts val="0"/>
              </a:spcAft>
              <a:buNone/>
            </a:pPr>
            <a:r>
              <a:t/>
            </a:r>
            <a:endParaRPr b="1" sz="1600">
              <a:latin typeface="Raleway"/>
              <a:ea typeface="Raleway"/>
              <a:cs typeface="Raleway"/>
              <a:sym typeface="Raleway"/>
            </a:endParaRPr>
          </a:p>
          <a:p>
            <a:pPr indent="-330200" lvl="0" marL="457200" marR="0" rtl="0" algn="l">
              <a:lnSpc>
                <a:spcPct val="115000"/>
              </a:lnSpc>
              <a:spcBef>
                <a:spcPts val="0"/>
              </a:spcBef>
              <a:spcAft>
                <a:spcPts val="0"/>
              </a:spcAft>
              <a:buSzPts val="1600"/>
              <a:buFont typeface="Raleway"/>
              <a:buAutoNum type="arabicParenR"/>
            </a:pPr>
            <a:r>
              <a:rPr b="1" lang="en" sz="1600">
                <a:latin typeface="Raleway"/>
                <a:ea typeface="Raleway"/>
                <a:cs typeface="Raleway"/>
                <a:sym typeface="Raleway"/>
              </a:rPr>
              <a:t>Operational Efficiency </a:t>
            </a:r>
            <a:endParaRPr b="1" sz="1600">
              <a:latin typeface="Raleway"/>
              <a:ea typeface="Raleway"/>
              <a:cs typeface="Raleway"/>
              <a:sym typeface="Raleway"/>
            </a:endParaRPr>
          </a:p>
        </p:txBody>
      </p:sp>
      <p:sp>
        <p:nvSpPr>
          <p:cNvPr id="233" name="Google Shape;233;g34b8364a04d_1_5"/>
          <p:cNvSpPr/>
          <p:nvPr/>
        </p:nvSpPr>
        <p:spPr>
          <a:xfrm>
            <a:off x="4945225" y="3101947"/>
            <a:ext cx="246600" cy="246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34b8364a04d_1_5"/>
          <p:cNvSpPr txBox="1"/>
          <p:nvPr>
            <p:ph idx="4294967295" type="subTitle"/>
          </p:nvPr>
        </p:nvSpPr>
        <p:spPr>
          <a:xfrm>
            <a:off x="5344225" y="3764900"/>
            <a:ext cx="3203700" cy="7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Nanum Gothic"/>
              <a:buNone/>
            </a:pPr>
            <a:r>
              <a:rPr lang="en"/>
              <a:t>One time </a:t>
            </a:r>
            <a:r>
              <a:rPr lang="en"/>
              <a:t>investment</a:t>
            </a:r>
            <a:r>
              <a:rPr lang="en"/>
              <a:t> , model improves overtime </a:t>
            </a:r>
            <a:endParaRPr b="0" i="0" sz="1200" u="none" cap="none" strike="noStrike">
              <a:solidFill>
                <a:schemeClr val="dk1"/>
              </a:solidFill>
              <a:latin typeface="Nanum Gothic"/>
              <a:ea typeface="Nanum Gothic"/>
              <a:cs typeface="Nanum Gothic"/>
              <a:sym typeface="Nanum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4af334893d_1_48"/>
          <p:cNvSpPr txBox="1"/>
          <p:nvPr>
            <p:ph type="title"/>
          </p:nvPr>
        </p:nvSpPr>
        <p:spPr>
          <a:xfrm>
            <a:off x="0" y="2724375"/>
            <a:ext cx="9144000" cy="97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Project Overview </a:t>
            </a:r>
            <a:endParaRPr/>
          </a:p>
        </p:txBody>
      </p:sp>
      <p:sp>
        <p:nvSpPr>
          <p:cNvPr id="240" name="Google Shape;240;g34af334893d_1_48"/>
          <p:cNvSpPr txBox="1"/>
          <p:nvPr>
            <p:ph idx="2" type="title"/>
          </p:nvPr>
        </p:nvSpPr>
        <p:spPr>
          <a:xfrm>
            <a:off x="3905700" y="1600875"/>
            <a:ext cx="1332600" cy="971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
          <p:cNvSpPr txBox="1"/>
          <p:nvPr>
            <p:ph idx="1" type="subTitle"/>
          </p:nvPr>
        </p:nvSpPr>
        <p:spPr>
          <a:xfrm>
            <a:off x="926025" y="1895000"/>
            <a:ext cx="3823500" cy="205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200"/>
              <a:buNone/>
            </a:pPr>
            <a:r>
              <a:t/>
            </a:r>
            <a:endParaRPr/>
          </a:p>
          <a:p>
            <a:pPr indent="-304800" lvl="0" marL="457200" rtl="0" algn="l">
              <a:lnSpc>
                <a:spcPct val="100000"/>
              </a:lnSpc>
              <a:spcBef>
                <a:spcPts val="1000"/>
              </a:spcBef>
              <a:spcAft>
                <a:spcPts val="0"/>
              </a:spcAft>
              <a:buSzPts val="1200"/>
              <a:buAutoNum type="arabicParenR"/>
            </a:pPr>
            <a:r>
              <a:rPr lang="en"/>
              <a:t>To build deep learning models to detect  types of fractures from X-Ray Images. </a:t>
            </a:r>
            <a:endParaRPr/>
          </a:p>
          <a:p>
            <a:pPr indent="-304800" lvl="0" marL="457200" rtl="0" algn="l">
              <a:lnSpc>
                <a:spcPct val="100000"/>
              </a:lnSpc>
              <a:spcBef>
                <a:spcPts val="0"/>
              </a:spcBef>
              <a:spcAft>
                <a:spcPts val="0"/>
              </a:spcAft>
              <a:buSzPts val="1200"/>
              <a:buAutoNum type="arabicParenR"/>
            </a:pPr>
            <a:r>
              <a:rPr lang="en"/>
              <a:t>Compare apt deep learning models and lay down its advantages to the main goal → faster , accurate classification </a:t>
            </a:r>
            <a:endParaRPr/>
          </a:p>
          <a:p>
            <a:pPr indent="-304800" lvl="0" marL="457200" rtl="0" algn="l">
              <a:lnSpc>
                <a:spcPct val="100000"/>
              </a:lnSpc>
              <a:spcBef>
                <a:spcPts val="0"/>
              </a:spcBef>
              <a:spcAft>
                <a:spcPts val="0"/>
              </a:spcAft>
              <a:buSzPts val="1200"/>
              <a:buAutoNum type="arabicParenR"/>
            </a:pPr>
            <a:r>
              <a:rPr lang="en"/>
              <a:t>Implement and compare the models through this experimental approach. </a:t>
            </a:r>
            <a:endParaRPr/>
          </a:p>
          <a:p>
            <a:pPr indent="-304800" lvl="0" marL="457200" rtl="0" algn="l">
              <a:lnSpc>
                <a:spcPct val="100000"/>
              </a:lnSpc>
              <a:spcBef>
                <a:spcPts val="0"/>
              </a:spcBef>
              <a:spcAft>
                <a:spcPts val="0"/>
              </a:spcAft>
              <a:buSzPts val="1200"/>
              <a:buAutoNum type="arabicParenR"/>
            </a:pPr>
            <a:r>
              <a:rPr lang="en"/>
              <a:t>Note down further improvements</a:t>
            </a:r>
            <a:endParaRPr/>
          </a:p>
          <a:p>
            <a:pPr indent="0" lvl="0" marL="0" rtl="0" algn="l">
              <a:lnSpc>
                <a:spcPct val="100000"/>
              </a:lnSpc>
              <a:spcBef>
                <a:spcPts val="1000"/>
              </a:spcBef>
              <a:spcAft>
                <a:spcPts val="0"/>
              </a:spcAft>
              <a:buSzPts val="1200"/>
              <a:buNone/>
            </a:pPr>
            <a:r>
              <a:t/>
            </a:r>
            <a:endParaRPr/>
          </a:p>
          <a:p>
            <a:pPr indent="0" lvl="0" marL="0" rtl="0" algn="l">
              <a:lnSpc>
                <a:spcPct val="100000"/>
              </a:lnSpc>
              <a:spcBef>
                <a:spcPts val="1000"/>
              </a:spcBef>
              <a:spcAft>
                <a:spcPts val="0"/>
              </a:spcAft>
              <a:buSzPts val="1200"/>
              <a:buNone/>
            </a:pPr>
            <a:r>
              <a:t/>
            </a:r>
            <a:endParaRPr/>
          </a:p>
        </p:txBody>
      </p:sp>
      <p:sp>
        <p:nvSpPr>
          <p:cNvPr id="246" name="Google Shape;246;p4"/>
          <p:cNvSpPr txBox="1"/>
          <p:nvPr>
            <p:ph type="title"/>
          </p:nvPr>
        </p:nvSpPr>
        <p:spPr>
          <a:xfrm>
            <a:off x="994450" y="1240625"/>
            <a:ext cx="42948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a:t>The Objective</a:t>
            </a:r>
            <a:endParaRPr/>
          </a:p>
        </p:txBody>
      </p:sp>
      <p:pic>
        <p:nvPicPr>
          <p:cNvPr id="247" name="Google Shape;247;p4"/>
          <p:cNvPicPr preferRelativeResize="0"/>
          <p:nvPr/>
        </p:nvPicPr>
        <p:blipFill rotWithShape="1">
          <a:blip r:embed="rId3">
            <a:alphaModFix/>
          </a:blip>
          <a:srcRect b="0" l="0" r="0" t="0"/>
          <a:stretch/>
        </p:blipFill>
        <p:spPr>
          <a:xfrm flipH="1">
            <a:off x="6367450" y="3111125"/>
            <a:ext cx="2147052" cy="659425"/>
          </a:xfrm>
          <a:prstGeom prst="rect">
            <a:avLst/>
          </a:prstGeom>
          <a:noFill/>
          <a:ln>
            <a:noFill/>
          </a:ln>
        </p:spPr>
      </p:pic>
      <p:pic>
        <p:nvPicPr>
          <p:cNvPr id="248" name="Google Shape;248;p4"/>
          <p:cNvPicPr preferRelativeResize="0"/>
          <p:nvPr/>
        </p:nvPicPr>
        <p:blipFill rotWithShape="1">
          <a:blip r:embed="rId4">
            <a:alphaModFix/>
          </a:blip>
          <a:srcRect b="0" l="0" r="0" t="22636"/>
          <a:stretch/>
        </p:blipFill>
        <p:spPr>
          <a:xfrm rot="-5400000">
            <a:off x="-202601" y="3660826"/>
            <a:ext cx="1789952" cy="1384750"/>
          </a:xfrm>
          <a:prstGeom prst="rect">
            <a:avLst/>
          </a:prstGeom>
          <a:noFill/>
          <a:ln>
            <a:noFill/>
          </a:ln>
        </p:spPr>
      </p:pic>
      <p:pic>
        <p:nvPicPr>
          <p:cNvPr id="249" name="Google Shape;249;p4"/>
          <p:cNvPicPr preferRelativeResize="0"/>
          <p:nvPr/>
        </p:nvPicPr>
        <p:blipFill>
          <a:blip r:embed="rId5">
            <a:alphaModFix/>
          </a:blip>
          <a:stretch>
            <a:fillRect/>
          </a:stretch>
        </p:blipFill>
        <p:spPr>
          <a:xfrm>
            <a:off x="5560200" y="1374875"/>
            <a:ext cx="2824500" cy="282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sign Inspiration Business Plan by Slidesgo">
  <a:themeElements>
    <a:clrScheme name="Simple Light">
      <a:dk1>
        <a:srgbClr val="FFFFFF"/>
      </a:dk1>
      <a:lt1>
        <a:srgbClr val="00002E"/>
      </a:lt1>
      <a:dk2>
        <a:srgbClr val="77E0FF"/>
      </a:dk2>
      <a:lt2>
        <a:srgbClr val="4D5DFF"/>
      </a:lt2>
      <a:accent1>
        <a:srgbClr val="FFB4E4"/>
      </a:accent1>
      <a:accent2>
        <a:srgbClr val="C751B6"/>
      </a:accent2>
      <a:accent3>
        <a:srgbClr val="5C328C"/>
      </a:accent3>
      <a:accent4>
        <a:srgbClr val="FFD063"/>
      </a:accent4>
      <a:accent5>
        <a:srgbClr val="FF8663"/>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